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"/>
  </p:notesMasterIdLst>
  <p:sldIdLst>
    <p:sldId id="256" r:id="rId2"/>
    <p:sldId id="257" r:id="rId3"/>
    <p:sldId id="258" r:id="rId4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93883" autoAdjust="0"/>
  </p:normalViewPr>
  <p:slideViewPr>
    <p:cSldViewPr snapToGrid="0">
      <p:cViewPr varScale="1">
        <p:scale>
          <a:sx n="39" d="100"/>
          <a:sy n="39" d="100"/>
        </p:scale>
        <p:origin x="229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79BAD-C909-4D7C-A6D4-84D9AD4C94AC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A12C4-A16D-4CB8-BA4E-C38A73228E8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54724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1860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1833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423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674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375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207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2227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91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4551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8385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8634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24CB00-B63A-40FE-98B2-36A43A0EABA4}" type="datetimeFigureOut">
              <a:rPr lang="fr-FR" smtClean="0"/>
              <a:t>13/11/2024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B370F-8B79-45FE-B8BB-9A06B8D578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973944" y="327234"/>
            <a:ext cx="388982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latin typeface="Quicksand Medium" pitchFamily="50" charset="0"/>
              </a:rPr>
              <a:t>Gâteau de tante Iris</a:t>
            </a:r>
          </a:p>
          <a:p>
            <a:pPr algn="ctr"/>
            <a:r>
              <a:rPr lang="fr-FR" sz="1600" b="1" dirty="0">
                <a:latin typeface="Quicksand Medium" pitchFamily="50" charset="0"/>
              </a:rPr>
              <a:t>à</a:t>
            </a:r>
            <a:r>
              <a:rPr lang="fr-FR" sz="1600" b="1" dirty="0" smtClean="0">
                <a:latin typeface="Quicksand Medium" pitchFamily="50" charset="0"/>
              </a:rPr>
              <a:t> la betterave, </a:t>
            </a:r>
          </a:p>
          <a:p>
            <a:pPr algn="ctr"/>
            <a:r>
              <a:rPr lang="fr-FR" sz="1600" b="1" dirty="0" smtClean="0">
                <a:latin typeface="Quicksand Medium" pitchFamily="50" charset="0"/>
              </a:rPr>
              <a:t>à la compte de pommes </a:t>
            </a:r>
          </a:p>
          <a:p>
            <a:pPr algn="ctr"/>
            <a:r>
              <a:rPr lang="fr-FR" sz="1600" b="1" dirty="0" smtClean="0">
                <a:latin typeface="Quicksand Medium" pitchFamily="50" charset="0"/>
              </a:rPr>
              <a:t>et au chocolat noir</a:t>
            </a:r>
            <a:endParaRPr lang="fr-FR" sz="1600" b="1" dirty="0">
              <a:latin typeface="Quicksand Medium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5104" y="4947524"/>
            <a:ext cx="8169276" cy="3597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9715"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Pour 8 personnes :</a:t>
            </a: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200 gr de betteraves rouges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3 </a:t>
            </a: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œufs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80 gr de sucre roux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100 gr de compote </a:t>
            </a: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de pommes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200 gr de chocolat noir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100 gr de farine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50 gr de </a:t>
            </a: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poudre d’amandes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 cuillère à café d’arôme vanille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4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1 sachet de levure chimique</a:t>
            </a:r>
            <a:endParaRPr lang="fr-FR" sz="12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07000"/>
              </a:lnSpc>
              <a:spcAft>
                <a:spcPts val="0"/>
              </a:spcAft>
            </a:pPr>
            <a:r>
              <a:rPr lang="fr-FR" sz="1600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716" y="3603500"/>
            <a:ext cx="1834076" cy="1580764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73" y="1879255"/>
            <a:ext cx="2020521" cy="201813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660" y="8591302"/>
            <a:ext cx="2957380" cy="2766905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218" y="5398324"/>
            <a:ext cx="1578740" cy="1661189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804" y="3080980"/>
            <a:ext cx="1942918" cy="2165544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38" y="7811207"/>
            <a:ext cx="2039839" cy="2219448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657" y="6083339"/>
            <a:ext cx="658097" cy="109884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379" y="8294085"/>
            <a:ext cx="1620330" cy="173657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879" y="7294537"/>
            <a:ext cx="1268078" cy="648429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2863119" y="4145908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Quicksand Medium" pitchFamily="50" charset="0"/>
              </a:rPr>
              <a:t>LES INGRÉDIENTS</a:t>
            </a:r>
            <a:endParaRPr lang="fr-FR" dirty="0">
              <a:latin typeface="Quicksand Medium" pitchFamily="50" charset="0"/>
            </a:endParaRPr>
          </a:p>
        </p:txBody>
      </p:sp>
      <p:pic>
        <p:nvPicPr>
          <p:cNvPr id="24" name="Image 23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84" y="239942"/>
            <a:ext cx="2904598" cy="308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243148" y="4217782"/>
            <a:ext cx="8169276" cy="32971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fr-FR" sz="1600" dirty="0" smtClean="0">
                <a:effectLst/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saladier</a:t>
            </a: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verre doseur</a:t>
            </a: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fouet</a:t>
            </a: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mixeur</a:t>
            </a:r>
          </a:p>
          <a:p>
            <a:pPr marL="1620520" marR="1529715">
              <a:lnSpc>
                <a:spcPct val="150000"/>
              </a:lnSpc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 moule</a:t>
            </a:r>
          </a:p>
          <a:p>
            <a:pPr marL="1620520" marR="1529715">
              <a:lnSpc>
                <a:spcPct val="150000"/>
              </a:lnSpc>
            </a:pPr>
            <a:r>
              <a:rPr lang="fr-FR" sz="1600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Une spatule</a:t>
            </a:r>
            <a:endParaRPr lang="fr-FR" sz="1600" b="1" dirty="0" smtClean="0">
              <a:latin typeface="Quicksand Medi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endParaRPr lang="fr-FR" sz="1600" dirty="0" smtClean="0">
              <a:latin typeface="Quicksand Medium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50000"/>
              </a:lnSpc>
              <a:spcAft>
                <a:spcPts val="0"/>
              </a:spcAft>
            </a:pPr>
            <a:endParaRPr lang="fr-FR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620520" marR="1529715">
              <a:lnSpc>
                <a:spcPct val="107000"/>
              </a:lnSpc>
              <a:spcAft>
                <a:spcPts val="0"/>
              </a:spcAft>
            </a:pPr>
            <a:r>
              <a:rPr lang="fr-FR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2888219" y="3530074"/>
            <a:ext cx="1955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Quicksand Medium" pitchFamily="50" charset="0"/>
              </a:rPr>
              <a:t>LES USTENSILES</a:t>
            </a:r>
            <a:endParaRPr lang="fr-FR" dirty="0">
              <a:latin typeface="Quicksand Medium" pitchFamily="50" charset="0"/>
            </a:endParaRPr>
          </a:p>
        </p:txBody>
      </p:sp>
      <p:pic>
        <p:nvPicPr>
          <p:cNvPr id="23" name="Image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766" y="3530074"/>
            <a:ext cx="1688909" cy="206778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05" y="4097089"/>
            <a:ext cx="2277233" cy="274944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82" y="6458856"/>
            <a:ext cx="3961200" cy="25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2502">
            <a:off x="875633" y="1903912"/>
            <a:ext cx="2803200" cy="1851600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683" y="1510652"/>
            <a:ext cx="2832312" cy="1796273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40953">
            <a:off x="4297683" y="7344692"/>
            <a:ext cx="3048157" cy="1447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035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1342" y="2670645"/>
            <a:ext cx="74072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Préchauffez le four à 180°.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Mélangez les œufs, le sucre, la compote, l’arôme vanille et le chocolat fondu.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Mixez la betterave et ajoutez-la.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Ajoutez ensuite la farine, la poudre d’amandes et la levure, mélangez bien.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Versez </a:t>
            </a:r>
            <a:r>
              <a:rPr lang="fr-FR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la pâte dans un moule.</a:t>
            </a:r>
            <a:endParaRPr lang="fr-FR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200000"/>
              </a:lnSpc>
              <a:spcAft>
                <a:spcPts val="0"/>
              </a:spcAft>
              <a:buFont typeface="+mj-lt"/>
              <a:buAutoNum type="arabicPeriod"/>
            </a:pPr>
            <a:r>
              <a:rPr lang="fr-FR" dirty="0" smtClean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Enfournez 40 minutes</a:t>
            </a:r>
            <a:r>
              <a:rPr lang="fr-FR" dirty="0">
                <a:latin typeface="Quicksand Medium" pitchFamily="50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FR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979" y="7436680"/>
            <a:ext cx="3349718" cy="307302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244681" y="1871755"/>
            <a:ext cx="1510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Quicksand Medium" pitchFamily="50" charset="0"/>
              </a:rPr>
              <a:t>LA RECETTE</a:t>
            </a:r>
            <a:endParaRPr lang="fr-FR" dirty="0">
              <a:latin typeface="Quicksand Medium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2282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4766</TotalTime>
  <Words>95</Words>
  <Application>Microsoft Office PowerPoint</Application>
  <PresentationFormat>Personnalisé</PresentationFormat>
  <Paragraphs>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Quicksand Medium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Anne VANBRUGGHE</dc:creator>
  <cp:lastModifiedBy>Anne VANBRUGGHE</cp:lastModifiedBy>
  <cp:revision>21</cp:revision>
  <dcterms:created xsi:type="dcterms:W3CDTF">2024-07-15T15:00:34Z</dcterms:created>
  <dcterms:modified xsi:type="dcterms:W3CDTF">2024-11-13T06:22:54Z</dcterms:modified>
</cp:coreProperties>
</file>