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51EC8-B0B2-4A3D-A3E5-54FBA68D92E8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B6A76A-7F83-4856-8923-6A6FB19DE8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7479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F3BA6-22D4-4EB4-A20D-F36F87D34AB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E746-FC4A-4A9A-B71F-CEB5F65484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780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F3BA6-22D4-4EB4-A20D-F36F87D34AB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E746-FC4A-4A9A-B71F-CEB5F65484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4752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F3BA6-22D4-4EB4-A20D-F36F87D34AB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E746-FC4A-4A9A-B71F-CEB5F65484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3981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F3BA6-22D4-4EB4-A20D-F36F87D34AB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E746-FC4A-4A9A-B71F-CEB5F65484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4238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F3BA6-22D4-4EB4-A20D-F36F87D34AB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E746-FC4A-4A9A-B71F-CEB5F65484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680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F3BA6-22D4-4EB4-A20D-F36F87D34AB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E746-FC4A-4A9A-B71F-CEB5F65484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612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F3BA6-22D4-4EB4-A20D-F36F87D34AB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E746-FC4A-4A9A-B71F-CEB5F65484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0613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F3BA6-22D4-4EB4-A20D-F36F87D34AB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E746-FC4A-4A9A-B71F-CEB5F65484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6303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F3BA6-22D4-4EB4-A20D-F36F87D34AB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E746-FC4A-4A9A-B71F-CEB5F65484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4096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F3BA6-22D4-4EB4-A20D-F36F87D34AB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E746-FC4A-4A9A-B71F-CEB5F65484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6979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F3BA6-22D4-4EB4-A20D-F36F87D34AB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E746-FC4A-4A9A-B71F-CEB5F65484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2513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F3BA6-22D4-4EB4-A20D-F36F87D34AB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EE746-FC4A-4A9A-B71F-CEB5F65484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3392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-24025" y="365760"/>
            <a:ext cx="12585595" cy="6412230"/>
            <a:chOff x="-12595" y="194310"/>
            <a:chExt cx="12071245" cy="6217920"/>
          </a:xfrm>
        </p:grpSpPr>
        <p:pic>
          <p:nvPicPr>
            <p:cNvPr id="2" name="Image 1"/>
            <p:cNvPicPr>
              <a:picLocks noChangeAspect="1"/>
            </p:cNvPicPr>
            <p:nvPr/>
          </p:nvPicPr>
          <p:blipFill rotWithShape="1">
            <a:blip r:embed="rId2"/>
            <a:srcRect r="87589"/>
            <a:stretch/>
          </p:blipFill>
          <p:spPr>
            <a:xfrm>
              <a:off x="-12595" y="194310"/>
              <a:ext cx="1521356" cy="5812951"/>
            </a:xfrm>
            <a:prstGeom prst="rect">
              <a:avLst/>
            </a:prstGeom>
          </p:spPr>
        </p:pic>
        <p:pic>
          <p:nvPicPr>
            <p:cNvPr id="3" name="Image 2"/>
            <p:cNvPicPr>
              <a:picLocks noChangeAspect="1"/>
            </p:cNvPicPr>
            <p:nvPr/>
          </p:nvPicPr>
          <p:blipFill rotWithShape="1">
            <a:blip r:embed="rId2"/>
            <a:srcRect l="14546" t="787" r="73043" b="-787"/>
            <a:stretch/>
          </p:blipFill>
          <p:spPr>
            <a:xfrm>
              <a:off x="1671425" y="194310"/>
              <a:ext cx="1521356" cy="5812951"/>
            </a:xfrm>
            <a:prstGeom prst="rect">
              <a:avLst/>
            </a:prstGeom>
          </p:spPr>
        </p:pic>
        <p:pic>
          <p:nvPicPr>
            <p:cNvPr id="4" name="Image 3"/>
            <p:cNvPicPr>
              <a:picLocks noChangeAspect="1"/>
            </p:cNvPicPr>
            <p:nvPr/>
          </p:nvPicPr>
          <p:blipFill rotWithShape="1">
            <a:blip r:embed="rId2"/>
            <a:srcRect l="29185" t="394" r="58404" b="-394"/>
            <a:stretch/>
          </p:blipFill>
          <p:spPr>
            <a:xfrm>
              <a:off x="3355445" y="194310"/>
              <a:ext cx="1521356" cy="5812951"/>
            </a:xfrm>
            <a:prstGeom prst="rect">
              <a:avLst/>
            </a:prstGeom>
          </p:spPr>
        </p:pic>
        <p:pic>
          <p:nvPicPr>
            <p:cNvPr id="5" name="Image 4"/>
            <p:cNvPicPr>
              <a:picLocks noChangeAspect="1"/>
            </p:cNvPicPr>
            <p:nvPr/>
          </p:nvPicPr>
          <p:blipFill rotWithShape="1">
            <a:blip r:embed="rId2"/>
            <a:srcRect l="43824" t="787" r="43765" b="-787"/>
            <a:stretch/>
          </p:blipFill>
          <p:spPr>
            <a:xfrm>
              <a:off x="5039465" y="220425"/>
              <a:ext cx="1521356" cy="5812951"/>
            </a:xfrm>
            <a:prstGeom prst="rect">
              <a:avLst/>
            </a:prstGeom>
          </p:spPr>
        </p:pic>
        <p:pic>
          <p:nvPicPr>
            <p:cNvPr id="6" name="Image 5"/>
            <p:cNvPicPr>
              <a:picLocks noChangeAspect="1"/>
            </p:cNvPicPr>
            <p:nvPr/>
          </p:nvPicPr>
          <p:blipFill rotWithShape="1">
            <a:blip r:embed="rId2"/>
            <a:srcRect l="58370" t="197" r="29219" b="-197"/>
            <a:stretch/>
          </p:blipFill>
          <p:spPr>
            <a:xfrm>
              <a:off x="6723485" y="220425"/>
              <a:ext cx="1521356" cy="5812951"/>
            </a:xfrm>
            <a:prstGeom prst="rect">
              <a:avLst/>
            </a:prstGeom>
          </p:spPr>
        </p:pic>
        <p:pic>
          <p:nvPicPr>
            <p:cNvPr id="7" name="Image 6"/>
            <p:cNvPicPr>
              <a:picLocks noChangeAspect="1"/>
            </p:cNvPicPr>
            <p:nvPr/>
          </p:nvPicPr>
          <p:blipFill rotWithShape="1">
            <a:blip r:embed="rId2"/>
            <a:srcRect l="73009" t="394" r="14580" b="-394"/>
            <a:stretch/>
          </p:blipFill>
          <p:spPr>
            <a:xfrm>
              <a:off x="8407505" y="220425"/>
              <a:ext cx="1521356" cy="5812951"/>
            </a:xfrm>
            <a:prstGeom prst="rect">
              <a:avLst/>
            </a:prstGeom>
          </p:spPr>
        </p:pic>
        <p:pic>
          <p:nvPicPr>
            <p:cNvPr id="8" name="Image 7"/>
            <p:cNvPicPr>
              <a:picLocks noChangeAspect="1"/>
            </p:cNvPicPr>
            <p:nvPr/>
          </p:nvPicPr>
          <p:blipFill rotWithShape="1">
            <a:blip r:embed="rId2"/>
            <a:srcRect l="87462" t="394" r="127" b="-394"/>
            <a:stretch/>
          </p:blipFill>
          <p:spPr>
            <a:xfrm>
              <a:off x="10171535" y="220424"/>
              <a:ext cx="1521356" cy="5812951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8407505" y="4766310"/>
              <a:ext cx="3651145" cy="16459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44346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Anne VANBRUGGHE</dc:creator>
  <cp:lastModifiedBy>Anne VANBRUGGHE</cp:lastModifiedBy>
  <cp:revision>2</cp:revision>
  <dcterms:created xsi:type="dcterms:W3CDTF">2024-11-13T07:25:57Z</dcterms:created>
  <dcterms:modified xsi:type="dcterms:W3CDTF">2024-11-13T07:27:51Z</dcterms:modified>
</cp:coreProperties>
</file>