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1EC8-B0B2-4A3D-A3E5-54FBA68D92E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6A76A-7F83-4856-8923-6A6FB19D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47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DA29-DDDD-40A5-A3FF-46B188D947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2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DA29-DDDD-40A5-A3FF-46B188D947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5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7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75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98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23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6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61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61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30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09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97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51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3BA6-22D4-4EB4-A20D-F36F87D34AB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E746-FC4A-4A9A-B71F-CEB5F6548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39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6" y="148363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1" y="176601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90" y="161532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85" y="148363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6" y="1725999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94" y="1725999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90" y="1725999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85" y="1725999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6" y="3385019"/>
            <a:ext cx="2559600" cy="1439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94" y="3385019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02" y="3385018"/>
            <a:ext cx="2559600" cy="1439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85" y="3385017"/>
            <a:ext cx="2559600" cy="1439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6" y="5056767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1" y="5047576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02" y="5056767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85" y="5056767"/>
            <a:ext cx="2559600" cy="1439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45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44" y="216133"/>
            <a:ext cx="2559600" cy="1439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21" y="231753"/>
            <a:ext cx="2559600" cy="1453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6" y="1931647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67" y="1931647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44" y="1931647"/>
            <a:ext cx="2559600" cy="1439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67" y="1931647"/>
            <a:ext cx="2559600" cy="1439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6" y="3555213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67" y="3555212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6" y="216133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67" y="216133"/>
            <a:ext cx="2559600" cy="1439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Grand écran</PresentationFormat>
  <Paragraphs>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2</cp:revision>
  <dcterms:created xsi:type="dcterms:W3CDTF">2024-11-13T07:25:57Z</dcterms:created>
  <dcterms:modified xsi:type="dcterms:W3CDTF">2024-11-13T07:27:26Z</dcterms:modified>
</cp:coreProperties>
</file>