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0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1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49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38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10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2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17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62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0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18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3E34-F344-4AAA-8E6A-EF86DC3C7EB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8A19-6BDD-4649-A6F4-CBC29F24C5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6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9892" y="475469"/>
            <a:ext cx="11721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Accessible DfA" panose="020B0604090504040204" pitchFamily="34" charset="0"/>
                <a:ea typeface="Accessible DfA" panose="020B0604090504040204" pitchFamily="34" charset="0"/>
              </a:rPr>
              <a:t>L’abécédaire dactylologique de TURQUOISE</a:t>
            </a:r>
            <a:endParaRPr lang="fr-FR" sz="4000" dirty="0">
              <a:latin typeface="Accessible DfA" panose="020B0604090504040204" pitchFamily="34" charset="0"/>
              <a:ea typeface="Accessible DfA" panose="020B060409050404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326505" y="1421338"/>
            <a:ext cx="9508843" cy="5285232"/>
            <a:chOff x="542733" y="1841216"/>
            <a:chExt cx="9508843" cy="528523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712" y="1841216"/>
              <a:ext cx="2340864" cy="5285232"/>
            </a:xfrm>
            <a:prstGeom prst="rect">
              <a:avLst/>
            </a:prstGeom>
          </p:spPr>
        </p:pic>
        <p:sp>
          <p:nvSpPr>
            <p:cNvPr id="8" name="Forme libre 7"/>
            <p:cNvSpPr/>
            <p:nvPr/>
          </p:nvSpPr>
          <p:spPr>
            <a:xfrm>
              <a:off x="8761445" y="4525347"/>
              <a:ext cx="111967" cy="46653"/>
            </a:xfrm>
            <a:custGeom>
              <a:avLst/>
              <a:gdLst>
                <a:gd name="connsiteX0" fmla="*/ 111967 w 111967"/>
                <a:gd name="connsiteY0" fmla="*/ 0 h 46653"/>
                <a:gd name="connsiteX1" fmla="*/ 37322 w 111967"/>
                <a:gd name="connsiteY1" fmla="*/ 27992 h 46653"/>
                <a:gd name="connsiteX2" fmla="*/ 0 w 111967"/>
                <a:gd name="connsiteY2" fmla="*/ 46653 h 4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967" h="46653">
                  <a:moveTo>
                    <a:pt x="111967" y="0"/>
                  </a:moveTo>
                  <a:cubicBezTo>
                    <a:pt x="21956" y="18003"/>
                    <a:pt x="101392" y="-4043"/>
                    <a:pt x="37322" y="27992"/>
                  </a:cubicBezTo>
                  <a:cubicBezTo>
                    <a:pt x="-5563" y="49434"/>
                    <a:pt x="21080" y="25573"/>
                    <a:pt x="0" y="4665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1166327" y="2976465"/>
              <a:ext cx="7688424" cy="1567543"/>
            </a:xfrm>
            <a:custGeom>
              <a:avLst/>
              <a:gdLst>
                <a:gd name="connsiteX0" fmla="*/ 7688424 w 7688424"/>
                <a:gd name="connsiteY0" fmla="*/ 1567543 h 1567543"/>
                <a:gd name="connsiteX1" fmla="*/ 7539134 w 7688424"/>
                <a:gd name="connsiteY1" fmla="*/ 1530221 h 1567543"/>
                <a:gd name="connsiteX2" fmla="*/ 7259216 w 7688424"/>
                <a:gd name="connsiteY2" fmla="*/ 1492898 h 1567543"/>
                <a:gd name="connsiteX3" fmla="*/ 7137918 w 7688424"/>
                <a:gd name="connsiteY3" fmla="*/ 1474237 h 1567543"/>
                <a:gd name="connsiteX4" fmla="*/ 6960636 w 7688424"/>
                <a:gd name="connsiteY4" fmla="*/ 1455576 h 1567543"/>
                <a:gd name="connsiteX5" fmla="*/ 6876661 w 7688424"/>
                <a:gd name="connsiteY5" fmla="*/ 1436915 h 1567543"/>
                <a:gd name="connsiteX6" fmla="*/ 6820677 w 7688424"/>
                <a:gd name="connsiteY6" fmla="*/ 1418253 h 1567543"/>
                <a:gd name="connsiteX7" fmla="*/ 6783355 w 7688424"/>
                <a:gd name="connsiteY7" fmla="*/ 1390262 h 1567543"/>
                <a:gd name="connsiteX8" fmla="*/ 6690049 w 7688424"/>
                <a:gd name="connsiteY8" fmla="*/ 1324947 h 1567543"/>
                <a:gd name="connsiteX9" fmla="*/ 6634065 w 7688424"/>
                <a:gd name="connsiteY9" fmla="*/ 1278294 h 1567543"/>
                <a:gd name="connsiteX10" fmla="*/ 6596742 w 7688424"/>
                <a:gd name="connsiteY10" fmla="*/ 1259633 h 1567543"/>
                <a:gd name="connsiteX11" fmla="*/ 6522097 w 7688424"/>
                <a:gd name="connsiteY11" fmla="*/ 1175657 h 1567543"/>
                <a:gd name="connsiteX12" fmla="*/ 6512767 w 7688424"/>
                <a:gd name="connsiteY12" fmla="*/ 1138335 h 1567543"/>
                <a:gd name="connsiteX13" fmla="*/ 6494106 w 7688424"/>
                <a:gd name="connsiteY13" fmla="*/ 1110343 h 1567543"/>
                <a:gd name="connsiteX14" fmla="*/ 6456783 w 7688424"/>
                <a:gd name="connsiteY14" fmla="*/ 1026368 h 1567543"/>
                <a:gd name="connsiteX15" fmla="*/ 6456783 w 7688424"/>
                <a:gd name="connsiteY15" fmla="*/ 569168 h 1567543"/>
                <a:gd name="connsiteX16" fmla="*/ 6466114 w 7688424"/>
                <a:gd name="connsiteY16" fmla="*/ 541176 h 1567543"/>
                <a:gd name="connsiteX17" fmla="*/ 6522097 w 7688424"/>
                <a:gd name="connsiteY17" fmla="*/ 485192 h 1567543"/>
                <a:gd name="connsiteX18" fmla="*/ 6615404 w 7688424"/>
                <a:gd name="connsiteY18" fmla="*/ 522515 h 1567543"/>
                <a:gd name="connsiteX19" fmla="*/ 6634065 w 7688424"/>
                <a:gd name="connsiteY19" fmla="*/ 550506 h 1567543"/>
                <a:gd name="connsiteX20" fmla="*/ 6652726 w 7688424"/>
                <a:gd name="connsiteY20" fmla="*/ 606490 h 1567543"/>
                <a:gd name="connsiteX21" fmla="*/ 6671387 w 7688424"/>
                <a:gd name="connsiteY21" fmla="*/ 634482 h 1567543"/>
                <a:gd name="connsiteX22" fmla="*/ 6690049 w 7688424"/>
                <a:gd name="connsiteY22" fmla="*/ 690466 h 1567543"/>
                <a:gd name="connsiteX23" fmla="*/ 6699379 w 7688424"/>
                <a:gd name="connsiteY23" fmla="*/ 718457 h 1567543"/>
                <a:gd name="connsiteX24" fmla="*/ 6718040 w 7688424"/>
                <a:gd name="connsiteY24" fmla="*/ 802433 h 1567543"/>
                <a:gd name="connsiteX25" fmla="*/ 6708710 w 7688424"/>
                <a:gd name="connsiteY25" fmla="*/ 951723 h 1567543"/>
                <a:gd name="connsiteX26" fmla="*/ 6643395 w 7688424"/>
                <a:gd name="connsiteY26" fmla="*/ 1026368 h 1567543"/>
                <a:gd name="connsiteX27" fmla="*/ 6606073 w 7688424"/>
                <a:gd name="connsiteY27" fmla="*/ 1063690 h 1567543"/>
                <a:gd name="connsiteX28" fmla="*/ 6578081 w 7688424"/>
                <a:gd name="connsiteY28" fmla="*/ 1082351 h 1567543"/>
                <a:gd name="connsiteX29" fmla="*/ 6559420 w 7688424"/>
                <a:gd name="connsiteY29" fmla="*/ 1101013 h 1567543"/>
                <a:gd name="connsiteX30" fmla="*/ 6531428 w 7688424"/>
                <a:gd name="connsiteY30" fmla="*/ 1110343 h 1567543"/>
                <a:gd name="connsiteX31" fmla="*/ 6494106 w 7688424"/>
                <a:gd name="connsiteY31" fmla="*/ 1129004 h 1567543"/>
                <a:gd name="connsiteX32" fmla="*/ 6456783 w 7688424"/>
                <a:gd name="connsiteY32" fmla="*/ 1156996 h 1567543"/>
                <a:gd name="connsiteX33" fmla="*/ 6400800 w 7688424"/>
                <a:gd name="connsiteY33" fmla="*/ 1175657 h 1567543"/>
                <a:gd name="connsiteX34" fmla="*/ 6372808 w 7688424"/>
                <a:gd name="connsiteY34" fmla="*/ 1194319 h 1567543"/>
                <a:gd name="connsiteX35" fmla="*/ 6344816 w 7688424"/>
                <a:gd name="connsiteY35" fmla="*/ 1203649 h 1567543"/>
                <a:gd name="connsiteX36" fmla="*/ 6223518 w 7688424"/>
                <a:gd name="connsiteY36" fmla="*/ 1222311 h 1567543"/>
                <a:gd name="connsiteX37" fmla="*/ 6120881 w 7688424"/>
                <a:gd name="connsiteY37" fmla="*/ 1212980 h 1567543"/>
                <a:gd name="connsiteX38" fmla="*/ 6074228 w 7688424"/>
                <a:gd name="connsiteY38" fmla="*/ 1166327 h 1567543"/>
                <a:gd name="connsiteX39" fmla="*/ 6008914 w 7688424"/>
                <a:gd name="connsiteY39" fmla="*/ 1119674 h 1567543"/>
                <a:gd name="connsiteX40" fmla="*/ 5980922 w 7688424"/>
                <a:gd name="connsiteY40" fmla="*/ 1110343 h 1567543"/>
                <a:gd name="connsiteX41" fmla="*/ 5952930 w 7688424"/>
                <a:gd name="connsiteY41" fmla="*/ 1091682 h 1567543"/>
                <a:gd name="connsiteX42" fmla="*/ 5924938 w 7688424"/>
                <a:gd name="connsiteY42" fmla="*/ 1063690 h 1567543"/>
                <a:gd name="connsiteX43" fmla="*/ 5887616 w 7688424"/>
                <a:gd name="connsiteY43" fmla="*/ 1054359 h 1567543"/>
                <a:gd name="connsiteX44" fmla="*/ 5850293 w 7688424"/>
                <a:gd name="connsiteY44" fmla="*/ 1026368 h 1567543"/>
                <a:gd name="connsiteX45" fmla="*/ 5812971 w 7688424"/>
                <a:gd name="connsiteY45" fmla="*/ 1007706 h 1567543"/>
                <a:gd name="connsiteX46" fmla="*/ 5794310 w 7688424"/>
                <a:gd name="connsiteY46" fmla="*/ 979715 h 1567543"/>
                <a:gd name="connsiteX47" fmla="*/ 5710334 w 7688424"/>
                <a:gd name="connsiteY47" fmla="*/ 933062 h 1567543"/>
                <a:gd name="connsiteX48" fmla="*/ 5626359 w 7688424"/>
                <a:gd name="connsiteY48" fmla="*/ 895739 h 1567543"/>
                <a:gd name="connsiteX49" fmla="*/ 5589036 w 7688424"/>
                <a:gd name="connsiteY49" fmla="*/ 877078 h 1567543"/>
                <a:gd name="connsiteX50" fmla="*/ 5561044 w 7688424"/>
                <a:gd name="connsiteY50" fmla="*/ 867747 h 1567543"/>
                <a:gd name="connsiteX51" fmla="*/ 5486400 w 7688424"/>
                <a:gd name="connsiteY51" fmla="*/ 830425 h 1567543"/>
                <a:gd name="connsiteX52" fmla="*/ 5449077 w 7688424"/>
                <a:gd name="connsiteY52" fmla="*/ 821094 h 1567543"/>
                <a:gd name="connsiteX53" fmla="*/ 5346440 w 7688424"/>
                <a:gd name="connsiteY53" fmla="*/ 802433 h 1567543"/>
                <a:gd name="connsiteX54" fmla="*/ 5103844 w 7688424"/>
                <a:gd name="connsiteY54" fmla="*/ 765111 h 1567543"/>
                <a:gd name="connsiteX55" fmla="*/ 4907902 w 7688424"/>
                <a:gd name="connsiteY55" fmla="*/ 746449 h 1567543"/>
                <a:gd name="connsiteX56" fmla="*/ 4432040 w 7688424"/>
                <a:gd name="connsiteY56" fmla="*/ 737119 h 1567543"/>
                <a:gd name="connsiteX57" fmla="*/ 4404049 w 7688424"/>
                <a:gd name="connsiteY57" fmla="*/ 765111 h 1567543"/>
                <a:gd name="connsiteX58" fmla="*/ 4357395 w 7688424"/>
                <a:gd name="connsiteY58" fmla="*/ 793102 h 1567543"/>
                <a:gd name="connsiteX59" fmla="*/ 4366726 w 7688424"/>
                <a:gd name="connsiteY59" fmla="*/ 811764 h 1567543"/>
                <a:gd name="connsiteX60" fmla="*/ 4357395 w 7688424"/>
                <a:gd name="connsiteY60" fmla="*/ 858417 h 1567543"/>
                <a:gd name="connsiteX61" fmla="*/ 4366726 w 7688424"/>
                <a:gd name="connsiteY61" fmla="*/ 933062 h 1567543"/>
                <a:gd name="connsiteX62" fmla="*/ 4404049 w 7688424"/>
                <a:gd name="connsiteY62" fmla="*/ 942392 h 1567543"/>
                <a:gd name="connsiteX63" fmla="*/ 4516016 w 7688424"/>
                <a:gd name="connsiteY63" fmla="*/ 961053 h 1567543"/>
                <a:gd name="connsiteX64" fmla="*/ 4665306 w 7688424"/>
                <a:gd name="connsiteY64" fmla="*/ 970384 h 1567543"/>
                <a:gd name="connsiteX65" fmla="*/ 4693297 w 7688424"/>
                <a:gd name="connsiteY65" fmla="*/ 961053 h 1567543"/>
                <a:gd name="connsiteX66" fmla="*/ 4730620 w 7688424"/>
                <a:gd name="connsiteY66" fmla="*/ 951723 h 1567543"/>
                <a:gd name="connsiteX67" fmla="*/ 4758612 w 7688424"/>
                <a:gd name="connsiteY67" fmla="*/ 933062 h 1567543"/>
                <a:gd name="connsiteX68" fmla="*/ 4786604 w 7688424"/>
                <a:gd name="connsiteY68" fmla="*/ 923731 h 1567543"/>
                <a:gd name="connsiteX69" fmla="*/ 4851918 w 7688424"/>
                <a:gd name="connsiteY69" fmla="*/ 877078 h 1567543"/>
                <a:gd name="connsiteX70" fmla="*/ 4889240 w 7688424"/>
                <a:gd name="connsiteY70" fmla="*/ 839755 h 1567543"/>
                <a:gd name="connsiteX71" fmla="*/ 4917232 w 7688424"/>
                <a:gd name="connsiteY71" fmla="*/ 821094 h 1567543"/>
                <a:gd name="connsiteX72" fmla="*/ 4926563 w 7688424"/>
                <a:gd name="connsiteY72" fmla="*/ 793102 h 1567543"/>
                <a:gd name="connsiteX73" fmla="*/ 4982546 w 7688424"/>
                <a:gd name="connsiteY73" fmla="*/ 727788 h 1567543"/>
                <a:gd name="connsiteX74" fmla="*/ 4991877 w 7688424"/>
                <a:gd name="connsiteY74" fmla="*/ 662474 h 1567543"/>
                <a:gd name="connsiteX75" fmla="*/ 5010538 w 7688424"/>
                <a:gd name="connsiteY75" fmla="*/ 597159 h 1567543"/>
                <a:gd name="connsiteX76" fmla="*/ 5001208 w 7688424"/>
                <a:gd name="connsiteY76" fmla="*/ 382555 h 1567543"/>
                <a:gd name="connsiteX77" fmla="*/ 4973216 w 7688424"/>
                <a:gd name="connsiteY77" fmla="*/ 317241 h 1567543"/>
                <a:gd name="connsiteX78" fmla="*/ 4963885 w 7688424"/>
                <a:gd name="connsiteY78" fmla="*/ 289249 h 1567543"/>
                <a:gd name="connsiteX79" fmla="*/ 4935893 w 7688424"/>
                <a:gd name="connsiteY79" fmla="*/ 261257 h 1567543"/>
                <a:gd name="connsiteX80" fmla="*/ 4870579 w 7688424"/>
                <a:gd name="connsiteY80" fmla="*/ 186613 h 1567543"/>
                <a:gd name="connsiteX81" fmla="*/ 4842587 w 7688424"/>
                <a:gd name="connsiteY81" fmla="*/ 167951 h 1567543"/>
                <a:gd name="connsiteX82" fmla="*/ 4777273 w 7688424"/>
                <a:gd name="connsiteY82" fmla="*/ 102637 h 1567543"/>
                <a:gd name="connsiteX83" fmla="*/ 4739951 w 7688424"/>
                <a:gd name="connsiteY83" fmla="*/ 83976 h 1567543"/>
                <a:gd name="connsiteX84" fmla="*/ 4674636 w 7688424"/>
                <a:gd name="connsiteY84" fmla="*/ 37323 h 1567543"/>
                <a:gd name="connsiteX85" fmla="*/ 4581330 w 7688424"/>
                <a:gd name="connsiteY85" fmla="*/ 18662 h 1567543"/>
                <a:gd name="connsiteX86" fmla="*/ 4441371 w 7688424"/>
                <a:gd name="connsiteY86" fmla="*/ 0 h 1567543"/>
                <a:gd name="connsiteX87" fmla="*/ 4189444 w 7688424"/>
                <a:gd name="connsiteY87" fmla="*/ 9331 h 1567543"/>
                <a:gd name="connsiteX88" fmla="*/ 4161453 w 7688424"/>
                <a:gd name="connsiteY88" fmla="*/ 18662 h 1567543"/>
                <a:gd name="connsiteX89" fmla="*/ 4040155 w 7688424"/>
                <a:gd name="connsiteY89" fmla="*/ 46653 h 1567543"/>
                <a:gd name="connsiteX90" fmla="*/ 3984171 w 7688424"/>
                <a:gd name="connsiteY90" fmla="*/ 65315 h 1567543"/>
                <a:gd name="connsiteX91" fmla="*/ 3890865 w 7688424"/>
                <a:gd name="connsiteY91" fmla="*/ 121298 h 1567543"/>
                <a:gd name="connsiteX92" fmla="*/ 3862873 w 7688424"/>
                <a:gd name="connsiteY92" fmla="*/ 139959 h 1567543"/>
                <a:gd name="connsiteX93" fmla="*/ 3825551 w 7688424"/>
                <a:gd name="connsiteY93" fmla="*/ 167951 h 1567543"/>
                <a:gd name="connsiteX94" fmla="*/ 3797559 w 7688424"/>
                <a:gd name="connsiteY94" fmla="*/ 177282 h 1567543"/>
                <a:gd name="connsiteX95" fmla="*/ 3732244 w 7688424"/>
                <a:gd name="connsiteY95" fmla="*/ 242596 h 1567543"/>
                <a:gd name="connsiteX96" fmla="*/ 3704253 w 7688424"/>
                <a:gd name="connsiteY96" fmla="*/ 261257 h 1567543"/>
                <a:gd name="connsiteX97" fmla="*/ 3648269 w 7688424"/>
                <a:gd name="connsiteY97" fmla="*/ 298580 h 1567543"/>
                <a:gd name="connsiteX98" fmla="*/ 3620277 w 7688424"/>
                <a:gd name="connsiteY98" fmla="*/ 345233 h 1567543"/>
                <a:gd name="connsiteX99" fmla="*/ 3592285 w 7688424"/>
                <a:gd name="connsiteY99" fmla="*/ 373225 h 1567543"/>
                <a:gd name="connsiteX100" fmla="*/ 3554963 w 7688424"/>
                <a:gd name="connsiteY100" fmla="*/ 419878 h 1567543"/>
                <a:gd name="connsiteX101" fmla="*/ 3489649 w 7688424"/>
                <a:gd name="connsiteY101" fmla="*/ 485192 h 1567543"/>
                <a:gd name="connsiteX102" fmla="*/ 3424334 w 7688424"/>
                <a:gd name="connsiteY102" fmla="*/ 569168 h 1567543"/>
                <a:gd name="connsiteX103" fmla="*/ 3396342 w 7688424"/>
                <a:gd name="connsiteY103" fmla="*/ 606490 h 1567543"/>
                <a:gd name="connsiteX104" fmla="*/ 3275044 w 7688424"/>
                <a:gd name="connsiteY104" fmla="*/ 718457 h 1567543"/>
                <a:gd name="connsiteX105" fmla="*/ 3247053 w 7688424"/>
                <a:gd name="connsiteY105" fmla="*/ 737119 h 1567543"/>
                <a:gd name="connsiteX106" fmla="*/ 3237722 w 7688424"/>
                <a:gd name="connsiteY106" fmla="*/ 765111 h 1567543"/>
                <a:gd name="connsiteX107" fmla="*/ 3163077 w 7688424"/>
                <a:gd name="connsiteY107" fmla="*/ 830425 h 1567543"/>
                <a:gd name="connsiteX108" fmla="*/ 3125755 w 7688424"/>
                <a:gd name="connsiteY108" fmla="*/ 839755 h 1567543"/>
                <a:gd name="connsiteX109" fmla="*/ 3060440 w 7688424"/>
                <a:gd name="connsiteY109" fmla="*/ 867747 h 1567543"/>
                <a:gd name="connsiteX110" fmla="*/ 2920481 w 7688424"/>
                <a:gd name="connsiteY110" fmla="*/ 895739 h 1567543"/>
                <a:gd name="connsiteX111" fmla="*/ 2883159 w 7688424"/>
                <a:gd name="connsiteY111" fmla="*/ 905070 h 1567543"/>
                <a:gd name="connsiteX112" fmla="*/ 2761861 w 7688424"/>
                <a:gd name="connsiteY112" fmla="*/ 886408 h 1567543"/>
                <a:gd name="connsiteX113" fmla="*/ 2696546 w 7688424"/>
                <a:gd name="connsiteY113" fmla="*/ 849086 h 1567543"/>
                <a:gd name="connsiteX114" fmla="*/ 2593910 w 7688424"/>
                <a:gd name="connsiteY114" fmla="*/ 821094 h 1567543"/>
                <a:gd name="connsiteX115" fmla="*/ 2565918 w 7688424"/>
                <a:gd name="connsiteY115" fmla="*/ 793102 h 1567543"/>
                <a:gd name="connsiteX116" fmla="*/ 2509934 w 7688424"/>
                <a:gd name="connsiteY116" fmla="*/ 727788 h 1567543"/>
                <a:gd name="connsiteX117" fmla="*/ 2500604 w 7688424"/>
                <a:gd name="connsiteY117" fmla="*/ 681135 h 1567543"/>
                <a:gd name="connsiteX118" fmla="*/ 2481942 w 7688424"/>
                <a:gd name="connsiteY118" fmla="*/ 634482 h 1567543"/>
                <a:gd name="connsiteX119" fmla="*/ 2472612 w 7688424"/>
                <a:gd name="connsiteY119" fmla="*/ 513184 h 1567543"/>
                <a:gd name="connsiteX120" fmla="*/ 2519265 w 7688424"/>
                <a:gd name="connsiteY120" fmla="*/ 121298 h 1567543"/>
                <a:gd name="connsiteX121" fmla="*/ 2528595 w 7688424"/>
                <a:gd name="connsiteY121" fmla="*/ 93306 h 1567543"/>
                <a:gd name="connsiteX122" fmla="*/ 2584579 w 7688424"/>
                <a:gd name="connsiteY122" fmla="*/ 55984 h 1567543"/>
                <a:gd name="connsiteX123" fmla="*/ 2696546 w 7688424"/>
                <a:gd name="connsiteY123" fmla="*/ 83976 h 1567543"/>
                <a:gd name="connsiteX124" fmla="*/ 2724538 w 7688424"/>
                <a:gd name="connsiteY124" fmla="*/ 121298 h 1567543"/>
                <a:gd name="connsiteX125" fmla="*/ 2761861 w 7688424"/>
                <a:gd name="connsiteY125" fmla="*/ 214604 h 1567543"/>
                <a:gd name="connsiteX126" fmla="*/ 2780522 w 7688424"/>
                <a:gd name="connsiteY126" fmla="*/ 279919 h 1567543"/>
                <a:gd name="connsiteX127" fmla="*/ 2771191 w 7688424"/>
                <a:gd name="connsiteY127" fmla="*/ 438539 h 1567543"/>
                <a:gd name="connsiteX128" fmla="*/ 2752530 w 7688424"/>
                <a:gd name="connsiteY128" fmla="*/ 475862 h 1567543"/>
                <a:gd name="connsiteX129" fmla="*/ 2743200 w 7688424"/>
                <a:gd name="connsiteY129" fmla="*/ 522515 h 1567543"/>
                <a:gd name="connsiteX130" fmla="*/ 2696546 w 7688424"/>
                <a:gd name="connsiteY130" fmla="*/ 569168 h 1567543"/>
                <a:gd name="connsiteX131" fmla="*/ 2649893 w 7688424"/>
                <a:gd name="connsiteY131" fmla="*/ 615821 h 1567543"/>
                <a:gd name="connsiteX132" fmla="*/ 2584579 w 7688424"/>
                <a:gd name="connsiteY132" fmla="*/ 671804 h 1567543"/>
                <a:gd name="connsiteX133" fmla="*/ 2556587 w 7688424"/>
                <a:gd name="connsiteY133" fmla="*/ 681135 h 1567543"/>
                <a:gd name="connsiteX134" fmla="*/ 2528595 w 7688424"/>
                <a:gd name="connsiteY134" fmla="*/ 699796 h 1567543"/>
                <a:gd name="connsiteX135" fmla="*/ 2481942 w 7688424"/>
                <a:gd name="connsiteY135" fmla="*/ 709127 h 1567543"/>
                <a:gd name="connsiteX136" fmla="*/ 2453951 w 7688424"/>
                <a:gd name="connsiteY136" fmla="*/ 727788 h 1567543"/>
                <a:gd name="connsiteX137" fmla="*/ 2062065 w 7688424"/>
                <a:gd name="connsiteY137" fmla="*/ 737119 h 1567543"/>
                <a:gd name="connsiteX138" fmla="*/ 1978089 w 7688424"/>
                <a:gd name="connsiteY138" fmla="*/ 662474 h 1567543"/>
                <a:gd name="connsiteX139" fmla="*/ 1903444 w 7688424"/>
                <a:gd name="connsiteY139" fmla="*/ 615821 h 1567543"/>
                <a:gd name="connsiteX140" fmla="*/ 1828800 w 7688424"/>
                <a:gd name="connsiteY140" fmla="*/ 569168 h 1567543"/>
                <a:gd name="connsiteX141" fmla="*/ 1800808 w 7688424"/>
                <a:gd name="connsiteY141" fmla="*/ 559837 h 1567543"/>
                <a:gd name="connsiteX142" fmla="*/ 1707502 w 7688424"/>
                <a:gd name="connsiteY142" fmla="*/ 531845 h 1567543"/>
                <a:gd name="connsiteX143" fmla="*/ 1614195 w 7688424"/>
                <a:gd name="connsiteY143" fmla="*/ 503853 h 1567543"/>
                <a:gd name="connsiteX144" fmla="*/ 1548881 w 7688424"/>
                <a:gd name="connsiteY144" fmla="*/ 494523 h 1567543"/>
                <a:gd name="connsiteX145" fmla="*/ 1492897 w 7688424"/>
                <a:gd name="connsiteY145" fmla="*/ 485192 h 1567543"/>
                <a:gd name="connsiteX146" fmla="*/ 1464906 w 7688424"/>
                <a:gd name="connsiteY146" fmla="*/ 466531 h 1567543"/>
                <a:gd name="connsiteX147" fmla="*/ 1408922 w 7688424"/>
                <a:gd name="connsiteY147" fmla="*/ 457200 h 1567543"/>
                <a:gd name="connsiteX148" fmla="*/ 1352938 w 7688424"/>
                <a:gd name="connsiteY148" fmla="*/ 438539 h 1567543"/>
                <a:gd name="connsiteX149" fmla="*/ 1222310 w 7688424"/>
                <a:gd name="connsiteY149" fmla="*/ 401217 h 1567543"/>
                <a:gd name="connsiteX150" fmla="*/ 1129004 w 7688424"/>
                <a:gd name="connsiteY150" fmla="*/ 373225 h 1567543"/>
                <a:gd name="connsiteX151" fmla="*/ 1026367 w 7688424"/>
                <a:gd name="connsiteY151" fmla="*/ 363894 h 1567543"/>
                <a:gd name="connsiteX152" fmla="*/ 970383 w 7688424"/>
                <a:gd name="connsiteY152" fmla="*/ 354564 h 1567543"/>
                <a:gd name="connsiteX153" fmla="*/ 923730 w 7688424"/>
                <a:gd name="connsiteY153" fmla="*/ 345233 h 1567543"/>
                <a:gd name="connsiteX154" fmla="*/ 634481 w 7688424"/>
                <a:gd name="connsiteY154" fmla="*/ 326572 h 1567543"/>
                <a:gd name="connsiteX155" fmla="*/ 550506 w 7688424"/>
                <a:gd name="connsiteY155" fmla="*/ 335902 h 1567543"/>
                <a:gd name="connsiteX156" fmla="*/ 531844 w 7688424"/>
                <a:gd name="connsiteY156" fmla="*/ 354564 h 1567543"/>
                <a:gd name="connsiteX157" fmla="*/ 494522 w 7688424"/>
                <a:gd name="connsiteY157" fmla="*/ 363894 h 1567543"/>
                <a:gd name="connsiteX158" fmla="*/ 382555 w 7688424"/>
                <a:gd name="connsiteY158" fmla="*/ 401217 h 1567543"/>
                <a:gd name="connsiteX159" fmla="*/ 298579 w 7688424"/>
                <a:gd name="connsiteY159" fmla="*/ 457200 h 1567543"/>
                <a:gd name="connsiteX160" fmla="*/ 261257 w 7688424"/>
                <a:gd name="connsiteY160" fmla="*/ 503853 h 1567543"/>
                <a:gd name="connsiteX161" fmla="*/ 186612 w 7688424"/>
                <a:gd name="connsiteY161" fmla="*/ 522515 h 1567543"/>
                <a:gd name="connsiteX162" fmla="*/ 158620 w 7688424"/>
                <a:gd name="connsiteY162" fmla="*/ 541176 h 1567543"/>
                <a:gd name="connsiteX163" fmla="*/ 121297 w 7688424"/>
                <a:gd name="connsiteY163" fmla="*/ 559837 h 1567543"/>
                <a:gd name="connsiteX164" fmla="*/ 83975 w 7688424"/>
                <a:gd name="connsiteY164" fmla="*/ 587829 h 1567543"/>
                <a:gd name="connsiteX165" fmla="*/ 55983 w 7688424"/>
                <a:gd name="connsiteY165" fmla="*/ 615821 h 1567543"/>
                <a:gd name="connsiteX166" fmla="*/ 27991 w 7688424"/>
                <a:gd name="connsiteY166" fmla="*/ 625151 h 1567543"/>
                <a:gd name="connsiteX167" fmla="*/ 0 w 7688424"/>
                <a:gd name="connsiteY167" fmla="*/ 625151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7688424" h="1567543">
                  <a:moveTo>
                    <a:pt x="7688424" y="1567543"/>
                  </a:moveTo>
                  <a:cubicBezTo>
                    <a:pt x="7587174" y="1524150"/>
                    <a:pt x="7658600" y="1547287"/>
                    <a:pt x="7539134" y="1530221"/>
                  </a:cubicBezTo>
                  <a:cubicBezTo>
                    <a:pt x="7266760" y="1491311"/>
                    <a:pt x="7456552" y="1510838"/>
                    <a:pt x="7259216" y="1492898"/>
                  </a:cubicBezTo>
                  <a:cubicBezTo>
                    <a:pt x="7186179" y="1474640"/>
                    <a:pt x="7253066" y="1489591"/>
                    <a:pt x="7137918" y="1474237"/>
                  </a:cubicBezTo>
                  <a:cubicBezTo>
                    <a:pt x="6985226" y="1453877"/>
                    <a:pt x="7222349" y="1475706"/>
                    <a:pt x="6960636" y="1455576"/>
                  </a:cubicBezTo>
                  <a:cubicBezTo>
                    <a:pt x="6880547" y="1428879"/>
                    <a:pt x="7008031" y="1469758"/>
                    <a:pt x="6876661" y="1436915"/>
                  </a:cubicBezTo>
                  <a:cubicBezTo>
                    <a:pt x="6857577" y="1432144"/>
                    <a:pt x="6820677" y="1418253"/>
                    <a:pt x="6820677" y="1418253"/>
                  </a:cubicBezTo>
                  <a:cubicBezTo>
                    <a:pt x="6808236" y="1408923"/>
                    <a:pt x="6796095" y="1399180"/>
                    <a:pt x="6783355" y="1390262"/>
                  </a:cubicBezTo>
                  <a:cubicBezTo>
                    <a:pt x="6747010" y="1364821"/>
                    <a:pt x="6722725" y="1352177"/>
                    <a:pt x="6690049" y="1324947"/>
                  </a:cubicBezTo>
                  <a:cubicBezTo>
                    <a:pt x="6651729" y="1293014"/>
                    <a:pt x="6693737" y="1315589"/>
                    <a:pt x="6634065" y="1278294"/>
                  </a:cubicBezTo>
                  <a:cubicBezTo>
                    <a:pt x="6622270" y="1270922"/>
                    <a:pt x="6609183" y="1265853"/>
                    <a:pt x="6596742" y="1259633"/>
                  </a:cubicBezTo>
                  <a:cubicBezTo>
                    <a:pt x="6574681" y="1237572"/>
                    <a:pt x="6537195" y="1202834"/>
                    <a:pt x="6522097" y="1175657"/>
                  </a:cubicBezTo>
                  <a:cubicBezTo>
                    <a:pt x="6515869" y="1164447"/>
                    <a:pt x="6517818" y="1150122"/>
                    <a:pt x="6512767" y="1138335"/>
                  </a:cubicBezTo>
                  <a:cubicBezTo>
                    <a:pt x="6508350" y="1128028"/>
                    <a:pt x="6499670" y="1120079"/>
                    <a:pt x="6494106" y="1110343"/>
                  </a:cubicBezTo>
                  <a:cubicBezTo>
                    <a:pt x="6476668" y="1079826"/>
                    <a:pt x="6470116" y="1059702"/>
                    <a:pt x="6456783" y="1026368"/>
                  </a:cubicBezTo>
                  <a:cubicBezTo>
                    <a:pt x="6439681" y="821131"/>
                    <a:pt x="6440947" y="885899"/>
                    <a:pt x="6456783" y="569168"/>
                  </a:cubicBezTo>
                  <a:cubicBezTo>
                    <a:pt x="6457274" y="559345"/>
                    <a:pt x="6460076" y="548940"/>
                    <a:pt x="6466114" y="541176"/>
                  </a:cubicBezTo>
                  <a:cubicBezTo>
                    <a:pt x="6482316" y="520344"/>
                    <a:pt x="6522097" y="485192"/>
                    <a:pt x="6522097" y="485192"/>
                  </a:cubicBezTo>
                  <a:cubicBezTo>
                    <a:pt x="6554071" y="494327"/>
                    <a:pt x="6590425" y="497536"/>
                    <a:pt x="6615404" y="522515"/>
                  </a:cubicBezTo>
                  <a:cubicBezTo>
                    <a:pt x="6623333" y="530444"/>
                    <a:pt x="6627845" y="541176"/>
                    <a:pt x="6634065" y="550506"/>
                  </a:cubicBezTo>
                  <a:cubicBezTo>
                    <a:pt x="6640285" y="569167"/>
                    <a:pt x="6641815" y="590123"/>
                    <a:pt x="6652726" y="606490"/>
                  </a:cubicBezTo>
                  <a:cubicBezTo>
                    <a:pt x="6658946" y="615821"/>
                    <a:pt x="6666833" y="624235"/>
                    <a:pt x="6671387" y="634482"/>
                  </a:cubicBezTo>
                  <a:cubicBezTo>
                    <a:pt x="6679376" y="652457"/>
                    <a:pt x="6683828" y="671805"/>
                    <a:pt x="6690049" y="690466"/>
                  </a:cubicBezTo>
                  <a:cubicBezTo>
                    <a:pt x="6693159" y="699796"/>
                    <a:pt x="6696994" y="708916"/>
                    <a:pt x="6699379" y="718457"/>
                  </a:cubicBezTo>
                  <a:cubicBezTo>
                    <a:pt x="6712556" y="771165"/>
                    <a:pt x="6706195" y="743205"/>
                    <a:pt x="6718040" y="802433"/>
                  </a:cubicBezTo>
                  <a:cubicBezTo>
                    <a:pt x="6714930" y="852196"/>
                    <a:pt x="6718039" y="902743"/>
                    <a:pt x="6708710" y="951723"/>
                  </a:cubicBezTo>
                  <a:cubicBezTo>
                    <a:pt x="6700470" y="994983"/>
                    <a:pt x="6671428" y="1001839"/>
                    <a:pt x="6643395" y="1026368"/>
                  </a:cubicBezTo>
                  <a:cubicBezTo>
                    <a:pt x="6630154" y="1037954"/>
                    <a:pt x="6619431" y="1052240"/>
                    <a:pt x="6606073" y="1063690"/>
                  </a:cubicBezTo>
                  <a:cubicBezTo>
                    <a:pt x="6597559" y="1070988"/>
                    <a:pt x="6586838" y="1075346"/>
                    <a:pt x="6578081" y="1082351"/>
                  </a:cubicBezTo>
                  <a:cubicBezTo>
                    <a:pt x="6571212" y="1087847"/>
                    <a:pt x="6566963" y="1096487"/>
                    <a:pt x="6559420" y="1101013"/>
                  </a:cubicBezTo>
                  <a:cubicBezTo>
                    <a:pt x="6550986" y="1106073"/>
                    <a:pt x="6540468" y="1106469"/>
                    <a:pt x="6531428" y="1110343"/>
                  </a:cubicBezTo>
                  <a:cubicBezTo>
                    <a:pt x="6518643" y="1115822"/>
                    <a:pt x="6505901" y="1121632"/>
                    <a:pt x="6494106" y="1129004"/>
                  </a:cubicBezTo>
                  <a:cubicBezTo>
                    <a:pt x="6480919" y="1137246"/>
                    <a:pt x="6470692" y="1150041"/>
                    <a:pt x="6456783" y="1156996"/>
                  </a:cubicBezTo>
                  <a:cubicBezTo>
                    <a:pt x="6439189" y="1165793"/>
                    <a:pt x="6400800" y="1175657"/>
                    <a:pt x="6400800" y="1175657"/>
                  </a:cubicBezTo>
                  <a:cubicBezTo>
                    <a:pt x="6391469" y="1181878"/>
                    <a:pt x="6382838" y="1189304"/>
                    <a:pt x="6372808" y="1194319"/>
                  </a:cubicBezTo>
                  <a:cubicBezTo>
                    <a:pt x="6364011" y="1198717"/>
                    <a:pt x="6354273" y="1200947"/>
                    <a:pt x="6344816" y="1203649"/>
                  </a:cubicBezTo>
                  <a:cubicBezTo>
                    <a:pt x="6293389" y="1218342"/>
                    <a:pt x="6291207" y="1214790"/>
                    <a:pt x="6223518" y="1222311"/>
                  </a:cubicBezTo>
                  <a:cubicBezTo>
                    <a:pt x="6189306" y="1219201"/>
                    <a:pt x="6153047" y="1225042"/>
                    <a:pt x="6120881" y="1212980"/>
                  </a:cubicBezTo>
                  <a:cubicBezTo>
                    <a:pt x="6100289" y="1205258"/>
                    <a:pt x="6090665" y="1180938"/>
                    <a:pt x="6074228" y="1166327"/>
                  </a:cubicBezTo>
                  <a:cubicBezTo>
                    <a:pt x="6068791" y="1161494"/>
                    <a:pt x="6020383" y="1125409"/>
                    <a:pt x="6008914" y="1119674"/>
                  </a:cubicBezTo>
                  <a:cubicBezTo>
                    <a:pt x="6000117" y="1115275"/>
                    <a:pt x="5989719" y="1114742"/>
                    <a:pt x="5980922" y="1110343"/>
                  </a:cubicBezTo>
                  <a:cubicBezTo>
                    <a:pt x="5970892" y="1105328"/>
                    <a:pt x="5961545" y="1098861"/>
                    <a:pt x="5952930" y="1091682"/>
                  </a:cubicBezTo>
                  <a:cubicBezTo>
                    <a:pt x="5942793" y="1083234"/>
                    <a:pt x="5936395" y="1070237"/>
                    <a:pt x="5924938" y="1063690"/>
                  </a:cubicBezTo>
                  <a:cubicBezTo>
                    <a:pt x="5913804" y="1057328"/>
                    <a:pt x="5900057" y="1057469"/>
                    <a:pt x="5887616" y="1054359"/>
                  </a:cubicBezTo>
                  <a:cubicBezTo>
                    <a:pt x="5875175" y="1045029"/>
                    <a:pt x="5863480" y="1034610"/>
                    <a:pt x="5850293" y="1026368"/>
                  </a:cubicBezTo>
                  <a:cubicBezTo>
                    <a:pt x="5838498" y="1018996"/>
                    <a:pt x="5823656" y="1016611"/>
                    <a:pt x="5812971" y="1007706"/>
                  </a:cubicBezTo>
                  <a:cubicBezTo>
                    <a:pt x="5804356" y="1000527"/>
                    <a:pt x="5802749" y="987099"/>
                    <a:pt x="5794310" y="979715"/>
                  </a:cubicBezTo>
                  <a:cubicBezTo>
                    <a:pt x="5754820" y="945162"/>
                    <a:pt x="5748782" y="945877"/>
                    <a:pt x="5710334" y="933062"/>
                  </a:cubicBezTo>
                  <a:cubicBezTo>
                    <a:pt x="5640903" y="880988"/>
                    <a:pt x="5708068" y="922975"/>
                    <a:pt x="5626359" y="895739"/>
                  </a:cubicBezTo>
                  <a:cubicBezTo>
                    <a:pt x="5613163" y="891340"/>
                    <a:pt x="5601821" y="882557"/>
                    <a:pt x="5589036" y="877078"/>
                  </a:cubicBezTo>
                  <a:cubicBezTo>
                    <a:pt x="5579996" y="873204"/>
                    <a:pt x="5569841" y="872146"/>
                    <a:pt x="5561044" y="867747"/>
                  </a:cubicBezTo>
                  <a:cubicBezTo>
                    <a:pt x="5492472" y="833461"/>
                    <a:pt x="5583262" y="862712"/>
                    <a:pt x="5486400" y="830425"/>
                  </a:cubicBezTo>
                  <a:cubicBezTo>
                    <a:pt x="5474234" y="826370"/>
                    <a:pt x="5461596" y="823876"/>
                    <a:pt x="5449077" y="821094"/>
                  </a:cubicBezTo>
                  <a:cubicBezTo>
                    <a:pt x="5409969" y="812404"/>
                    <a:pt x="5386935" y="809182"/>
                    <a:pt x="5346440" y="802433"/>
                  </a:cubicBezTo>
                  <a:cubicBezTo>
                    <a:pt x="5252348" y="771067"/>
                    <a:pt x="5311053" y="788657"/>
                    <a:pt x="5103844" y="765111"/>
                  </a:cubicBezTo>
                  <a:cubicBezTo>
                    <a:pt x="5038654" y="757703"/>
                    <a:pt x="4907902" y="746449"/>
                    <a:pt x="4907902" y="746449"/>
                  </a:cubicBezTo>
                  <a:cubicBezTo>
                    <a:pt x="4723023" y="693628"/>
                    <a:pt x="4792353" y="706454"/>
                    <a:pt x="4432040" y="737119"/>
                  </a:cubicBezTo>
                  <a:cubicBezTo>
                    <a:pt x="4418892" y="738238"/>
                    <a:pt x="4414605" y="757194"/>
                    <a:pt x="4404049" y="765111"/>
                  </a:cubicBezTo>
                  <a:cubicBezTo>
                    <a:pt x="4389540" y="775992"/>
                    <a:pt x="4372946" y="783772"/>
                    <a:pt x="4357395" y="793102"/>
                  </a:cubicBezTo>
                  <a:cubicBezTo>
                    <a:pt x="4303915" y="873324"/>
                    <a:pt x="4353849" y="786009"/>
                    <a:pt x="4366726" y="811764"/>
                  </a:cubicBezTo>
                  <a:cubicBezTo>
                    <a:pt x="4373818" y="825949"/>
                    <a:pt x="4360505" y="842866"/>
                    <a:pt x="4357395" y="858417"/>
                  </a:cubicBezTo>
                  <a:cubicBezTo>
                    <a:pt x="4360505" y="883299"/>
                    <a:pt x="4354548" y="911142"/>
                    <a:pt x="4366726" y="933062"/>
                  </a:cubicBezTo>
                  <a:cubicBezTo>
                    <a:pt x="4372954" y="944272"/>
                    <a:pt x="4391719" y="938869"/>
                    <a:pt x="4404049" y="942392"/>
                  </a:cubicBezTo>
                  <a:cubicBezTo>
                    <a:pt x="4473687" y="962288"/>
                    <a:pt x="4379515" y="945887"/>
                    <a:pt x="4516016" y="961053"/>
                  </a:cubicBezTo>
                  <a:cubicBezTo>
                    <a:pt x="4601653" y="989600"/>
                    <a:pt x="4552427" y="981672"/>
                    <a:pt x="4665306" y="970384"/>
                  </a:cubicBezTo>
                  <a:cubicBezTo>
                    <a:pt x="4674636" y="967274"/>
                    <a:pt x="4683840" y="963755"/>
                    <a:pt x="4693297" y="961053"/>
                  </a:cubicBezTo>
                  <a:cubicBezTo>
                    <a:pt x="4705627" y="957530"/>
                    <a:pt x="4718833" y="956774"/>
                    <a:pt x="4730620" y="951723"/>
                  </a:cubicBezTo>
                  <a:cubicBezTo>
                    <a:pt x="4740927" y="947306"/>
                    <a:pt x="4748582" y="938077"/>
                    <a:pt x="4758612" y="933062"/>
                  </a:cubicBezTo>
                  <a:cubicBezTo>
                    <a:pt x="4767409" y="928663"/>
                    <a:pt x="4777807" y="928130"/>
                    <a:pt x="4786604" y="923731"/>
                  </a:cubicBezTo>
                  <a:cubicBezTo>
                    <a:pt x="4798214" y="917926"/>
                    <a:pt x="4846285" y="882007"/>
                    <a:pt x="4851918" y="877078"/>
                  </a:cubicBezTo>
                  <a:cubicBezTo>
                    <a:pt x="4865159" y="865492"/>
                    <a:pt x="4875882" y="851205"/>
                    <a:pt x="4889240" y="839755"/>
                  </a:cubicBezTo>
                  <a:cubicBezTo>
                    <a:pt x="4897754" y="832457"/>
                    <a:pt x="4907901" y="827314"/>
                    <a:pt x="4917232" y="821094"/>
                  </a:cubicBezTo>
                  <a:cubicBezTo>
                    <a:pt x="4920342" y="811763"/>
                    <a:pt x="4921683" y="801641"/>
                    <a:pt x="4926563" y="793102"/>
                  </a:cubicBezTo>
                  <a:cubicBezTo>
                    <a:pt x="4942521" y="765176"/>
                    <a:pt x="4960488" y="749847"/>
                    <a:pt x="4982546" y="727788"/>
                  </a:cubicBezTo>
                  <a:cubicBezTo>
                    <a:pt x="4985656" y="706017"/>
                    <a:pt x="4987943" y="684112"/>
                    <a:pt x="4991877" y="662474"/>
                  </a:cubicBezTo>
                  <a:cubicBezTo>
                    <a:pt x="4996563" y="636703"/>
                    <a:pt x="5002545" y="621139"/>
                    <a:pt x="5010538" y="597159"/>
                  </a:cubicBezTo>
                  <a:cubicBezTo>
                    <a:pt x="5007428" y="525624"/>
                    <a:pt x="5006700" y="453946"/>
                    <a:pt x="5001208" y="382555"/>
                  </a:cubicBezTo>
                  <a:cubicBezTo>
                    <a:pt x="4999841" y="364780"/>
                    <a:pt x="4978791" y="330250"/>
                    <a:pt x="4973216" y="317241"/>
                  </a:cubicBezTo>
                  <a:cubicBezTo>
                    <a:pt x="4969342" y="308201"/>
                    <a:pt x="4969341" y="297433"/>
                    <a:pt x="4963885" y="289249"/>
                  </a:cubicBezTo>
                  <a:cubicBezTo>
                    <a:pt x="4956565" y="278270"/>
                    <a:pt x="4944582" y="271188"/>
                    <a:pt x="4935893" y="261257"/>
                  </a:cubicBezTo>
                  <a:cubicBezTo>
                    <a:pt x="4908740" y="230225"/>
                    <a:pt x="4900454" y="211508"/>
                    <a:pt x="4870579" y="186613"/>
                  </a:cubicBezTo>
                  <a:cubicBezTo>
                    <a:pt x="4861964" y="179434"/>
                    <a:pt x="4850922" y="175453"/>
                    <a:pt x="4842587" y="167951"/>
                  </a:cubicBezTo>
                  <a:cubicBezTo>
                    <a:pt x="4819702" y="147354"/>
                    <a:pt x="4804812" y="116406"/>
                    <a:pt x="4777273" y="102637"/>
                  </a:cubicBezTo>
                  <a:cubicBezTo>
                    <a:pt x="4764832" y="96417"/>
                    <a:pt x="4751524" y="91691"/>
                    <a:pt x="4739951" y="83976"/>
                  </a:cubicBezTo>
                  <a:cubicBezTo>
                    <a:pt x="4698014" y="56019"/>
                    <a:pt x="4750376" y="62570"/>
                    <a:pt x="4674636" y="37323"/>
                  </a:cubicBezTo>
                  <a:cubicBezTo>
                    <a:pt x="4644546" y="27293"/>
                    <a:pt x="4612432" y="24882"/>
                    <a:pt x="4581330" y="18662"/>
                  </a:cubicBezTo>
                  <a:cubicBezTo>
                    <a:pt x="4504021" y="3200"/>
                    <a:pt x="4550468" y="10910"/>
                    <a:pt x="4441371" y="0"/>
                  </a:cubicBezTo>
                  <a:cubicBezTo>
                    <a:pt x="4357395" y="3110"/>
                    <a:pt x="4273291" y="3741"/>
                    <a:pt x="4189444" y="9331"/>
                  </a:cubicBezTo>
                  <a:cubicBezTo>
                    <a:pt x="4179631" y="9985"/>
                    <a:pt x="4170994" y="16277"/>
                    <a:pt x="4161453" y="18662"/>
                  </a:cubicBezTo>
                  <a:cubicBezTo>
                    <a:pt x="4044786" y="47829"/>
                    <a:pt x="4202742" y="199"/>
                    <a:pt x="4040155" y="46653"/>
                  </a:cubicBezTo>
                  <a:cubicBezTo>
                    <a:pt x="4021241" y="52057"/>
                    <a:pt x="4001039" y="55195"/>
                    <a:pt x="3984171" y="65315"/>
                  </a:cubicBezTo>
                  <a:cubicBezTo>
                    <a:pt x="3953069" y="83976"/>
                    <a:pt x="3921044" y="101179"/>
                    <a:pt x="3890865" y="121298"/>
                  </a:cubicBezTo>
                  <a:cubicBezTo>
                    <a:pt x="3881534" y="127518"/>
                    <a:pt x="3871998" y="133441"/>
                    <a:pt x="3862873" y="139959"/>
                  </a:cubicBezTo>
                  <a:cubicBezTo>
                    <a:pt x="3850219" y="148998"/>
                    <a:pt x="3839053" y="160235"/>
                    <a:pt x="3825551" y="167951"/>
                  </a:cubicBezTo>
                  <a:cubicBezTo>
                    <a:pt x="3817012" y="172831"/>
                    <a:pt x="3806890" y="174172"/>
                    <a:pt x="3797559" y="177282"/>
                  </a:cubicBezTo>
                  <a:cubicBezTo>
                    <a:pt x="3698035" y="251924"/>
                    <a:pt x="3819326" y="155514"/>
                    <a:pt x="3732244" y="242596"/>
                  </a:cubicBezTo>
                  <a:cubicBezTo>
                    <a:pt x="3724315" y="250525"/>
                    <a:pt x="3713009" y="254252"/>
                    <a:pt x="3704253" y="261257"/>
                  </a:cubicBezTo>
                  <a:cubicBezTo>
                    <a:pt x="3656760" y="299252"/>
                    <a:pt x="3723493" y="260968"/>
                    <a:pt x="3648269" y="298580"/>
                  </a:cubicBezTo>
                  <a:cubicBezTo>
                    <a:pt x="3638938" y="314131"/>
                    <a:pt x="3631158" y="330725"/>
                    <a:pt x="3620277" y="345233"/>
                  </a:cubicBezTo>
                  <a:cubicBezTo>
                    <a:pt x="3612360" y="355789"/>
                    <a:pt x="3600974" y="363294"/>
                    <a:pt x="3592285" y="373225"/>
                  </a:cubicBezTo>
                  <a:cubicBezTo>
                    <a:pt x="3579171" y="388213"/>
                    <a:pt x="3568420" y="405198"/>
                    <a:pt x="3554963" y="419878"/>
                  </a:cubicBezTo>
                  <a:cubicBezTo>
                    <a:pt x="3534158" y="442575"/>
                    <a:pt x="3506728" y="459574"/>
                    <a:pt x="3489649" y="485192"/>
                  </a:cubicBezTo>
                  <a:cubicBezTo>
                    <a:pt x="3407742" y="608051"/>
                    <a:pt x="3490109" y="492431"/>
                    <a:pt x="3424334" y="569168"/>
                  </a:cubicBezTo>
                  <a:cubicBezTo>
                    <a:pt x="3414214" y="580975"/>
                    <a:pt x="3406850" y="595027"/>
                    <a:pt x="3396342" y="606490"/>
                  </a:cubicBezTo>
                  <a:cubicBezTo>
                    <a:pt x="3350479" y="656522"/>
                    <a:pt x="3324915" y="681053"/>
                    <a:pt x="3275044" y="718457"/>
                  </a:cubicBezTo>
                  <a:cubicBezTo>
                    <a:pt x="3266073" y="725185"/>
                    <a:pt x="3256383" y="730898"/>
                    <a:pt x="3247053" y="737119"/>
                  </a:cubicBezTo>
                  <a:cubicBezTo>
                    <a:pt x="3243943" y="746450"/>
                    <a:pt x="3243439" y="757108"/>
                    <a:pt x="3237722" y="765111"/>
                  </a:cubicBezTo>
                  <a:cubicBezTo>
                    <a:pt x="3227031" y="780079"/>
                    <a:pt x="3181216" y="821355"/>
                    <a:pt x="3163077" y="830425"/>
                  </a:cubicBezTo>
                  <a:cubicBezTo>
                    <a:pt x="3151607" y="836160"/>
                    <a:pt x="3138196" y="836645"/>
                    <a:pt x="3125755" y="839755"/>
                  </a:cubicBezTo>
                  <a:cubicBezTo>
                    <a:pt x="3091498" y="874012"/>
                    <a:pt x="3123617" y="848794"/>
                    <a:pt x="3060440" y="867747"/>
                  </a:cubicBezTo>
                  <a:cubicBezTo>
                    <a:pt x="2946924" y="901801"/>
                    <a:pt x="3101073" y="877679"/>
                    <a:pt x="2920481" y="895739"/>
                  </a:cubicBezTo>
                  <a:cubicBezTo>
                    <a:pt x="2908040" y="898849"/>
                    <a:pt x="2895983" y="905070"/>
                    <a:pt x="2883159" y="905070"/>
                  </a:cubicBezTo>
                  <a:cubicBezTo>
                    <a:pt x="2861747" y="905070"/>
                    <a:pt x="2793804" y="902380"/>
                    <a:pt x="2761861" y="886408"/>
                  </a:cubicBezTo>
                  <a:cubicBezTo>
                    <a:pt x="2720907" y="865931"/>
                    <a:pt x="2745622" y="865445"/>
                    <a:pt x="2696546" y="849086"/>
                  </a:cubicBezTo>
                  <a:cubicBezTo>
                    <a:pt x="2662904" y="837872"/>
                    <a:pt x="2628122" y="830425"/>
                    <a:pt x="2593910" y="821094"/>
                  </a:cubicBezTo>
                  <a:cubicBezTo>
                    <a:pt x="2584579" y="811763"/>
                    <a:pt x="2574506" y="803121"/>
                    <a:pt x="2565918" y="793102"/>
                  </a:cubicBezTo>
                  <a:cubicBezTo>
                    <a:pt x="2494099" y="709314"/>
                    <a:pt x="2579393" y="797247"/>
                    <a:pt x="2509934" y="727788"/>
                  </a:cubicBezTo>
                  <a:cubicBezTo>
                    <a:pt x="2506824" y="712237"/>
                    <a:pt x="2505161" y="696325"/>
                    <a:pt x="2500604" y="681135"/>
                  </a:cubicBezTo>
                  <a:cubicBezTo>
                    <a:pt x="2495791" y="665092"/>
                    <a:pt x="2484696" y="651003"/>
                    <a:pt x="2481942" y="634482"/>
                  </a:cubicBezTo>
                  <a:cubicBezTo>
                    <a:pt x="2475275" y="594482"/>
                    <a:pt x="2475722" y="553617"/>
                    <a:pt x="2472612" y="513184"/>
                  </a:cubicBezTo>
                  <a:cubicBezTo>
                    <a:pt x="2484784" y="99298"/>
                    <a:pt x="2434097" y="308668"/>
                    <a:pt x="2519265" y="121298"/>
                  </a:cubicBezTo>
                  <a:cubicBezTo>
                    <a:pt x="2523335" y="112344"/>
                    <a:pt x="2523139" y="101489"/>
                    <a:pt x="2528595" y="93306"/>
                  </a:cubicBezTo>
                  <a:cubicBezTo>
                    <a:pt x="2548563" y="63353"/>
                    <a:pt x="2555233" y="65766"/>
                    <a:pt x="2584579" y="55984"/>
                  </a:cubicBezTo>
                  <a:cubicBezTo>
                    <a:pt x="2621901" y="65315"/>
                    <a:pt x="2661684" y="67707"/>
                    <a:pt x="2696546" y="83976"/>
                  </a:cubicBezTo>
                  <a:cubicBezTo>
                    <a:pt x="2710638" y="90552"/>
                    <a:pt x="2716296" y="108111"/>
                    <a:pt x="2724538" y="121298"/>
                  </a:cubicBezTo>
                  <a:cubicBezTo>
                    <a:pt x="2744152" y="152680"/>
                    <a:pt x="2749896" y="178708"/>
                    <a:pt x="2761861" y="214604"/>
                  </a:cubicBezTo>
                  <a:cubicBezTo>
                    <a:pt x="2775244" y="254754"/>
                    <a:pt x="2768808" y="233064"/>
                    <a:pt x="2780522" y="279919"/>
                  </a:cubicBezTo>
                  <a:cubicBezTo>
                    <a:pt x="2777412" y="332792"/>
                    <a:pt x="2778681" y="386107"/>
                    <a:pt x="2771191" y="438539"/>
                  </a:cubicBezTo>
                  <a:cubicBezTo>
                    <a:pt x="2769224" y="452309"/>
                    <a:pt x="2756928" y="462666"/>
                    <a:pt x="2752530" y="475862"/>
                  </a:cubicBezTo>
                  <a:cubicBezTo>
                    <a:pt x="2747515" y="490907"/>
                    <a:pt x="2751359" y="508916"/>
                    <a:pt x="2743200" y="522515"/>
                  </a:cubicBezTo>
                  <a:cubicBezTo>
                    <a:pt x="2731885" y="541374"/>
                    <a:pt x="2712097" y="553617"/>
                    <a:pt x="2696546" y="569168"/>
                  </a:cubicBezTo>
                  <a:lnTo>
                    <a:pt x="2649893" y="615821"/>
                  </a:lnTo>
                  <a:cubicBezTo>
                    <a:pt x="2626935" y="638779"/>
                    <a:pt x="2613001" y="657593"/>
                    <a:pt x="2584579" y="671804"/>
                  </a:cubicBezTo>
                  <a:cubicBezTo>
                    <a:pt x="2575782" y="676203"/>
                    <a:pt x="2565384" y="676736"/>
                    <a:pt x="2556587" y="681135"/>
                  </a:cubicBezTo>
                  <a:cubicBezTo>
                    <a:pt x="2546557" y="686150"/>
                    <a:pt x="2539095" y="695858"/>
                    <a:pt x="2528595" y="699796"/>
                  </a:cubicBezTo>
                  <a:cubicBezTo>
                    <a:pt x="2513746" y="705364"/>
                    <a:pt x="2497493" y="706017"/>
                    <a:pt x="2481942" y="709127"/>
                  </a:cubicBezTo>
                  <a:cubicBezTo>
                    <a:pt x="2472612" y="715347"/>
                    <a:pt x="2464898" y="725355"/>
                    <a:pt x="2453951" y="727788"/>
                  </a:cubicBezTo>
                  <a:cubicBezTo>
                    <a:pt x="2307241" y="760390"/>
                    <a:pt x="2224358" y="743129"/>
                    <a:pt x="2062065" y="737119"/>
                  </a:cubicBezTo>
                  <a:cubicBezTo>
                    <a:pt x="1933366" y="651319"/>
                    <a:pt x="2060985" y="745370"/>
                    <a:pt x="1978089" y="662474"/>
                  </a:cubicBezTo>
                  <a:cubicBezTo>
                    <a:pt x="1947250" y="631635"/>
                    <a:pt x="1938925" y="636518"/>
                    <a:pt x="1903444" y="615821"/>
                  </a:cubicBezTo>
                  <a:cubicBezTo>
                    <a:pt x="1878100" y="601037"/>
                    <a:pt x="1854559" y="583218"/>
                    <a:pt x="1828800" y="569168"/>
                  </a:cubicBezTo>
                  <a:cubicBezTo>
                    <a:pt x="1820166" y="564458"/>
                    <a:pt x="1810017" y="563290"/>
                    <a:pt x="1800808" y="559837"/>
                  </a:cubicBezTo>
                  <a:cubicBezTo>
                    <a:pt x="1677064" y="513433"/>
                    <a:pt x="1829631" y="565153"/>
                    <a:pt x="1707502" y="531845"/>
                  </a:cubicBezTo>
                  <a:cubicBezTo>
                    <a:pt x="1658824" y="518569"/>
                    <a:pt x="1657907" y="511801"/>
                    <a:pt x="1614195" y="503853"/>
                  </a:cubicBezTo>
                  <a:cubicBezTo>
                    <a:pt x="1592557" y="499919"/>
                    <a:pt x="1570618" y="497867"/>
                    <a:pt x="1548881" y="494523"/>
                  </a:cubicBezTo>
                  <a:cubicBezTo>
                    <a:pt x="1530182" y="491646"/>
                    <a:pt x="1511558" y="488302"/>
                    <a:pt x="1492897" y="485192"/>
                  </a:cubicBezTo>
                  <a:cubicBezTo>
                    <a:pt x="1483567" y="478972"/>
                    <a:pt x="1475544" y="470077"/>
                    <a:pt x="1464906" y="466531"/>
                  </a:cubicBezTo>
                  <a:cubicBezTo>
                    <a:pt x="1446958" y="460548"/>
                    <a:pt x="1427276" y="461788"/>
                    <a:pt x="1408922" y="457200"/>
                  </a:cubicBezTo>
                  <a:cubicBezTo>
                    <a:pt x="1389839" y="452429"/>
                    <a:pt x="1371463" y="445155"/>
                    <a:pt x="1352938" y="438539"/>
                  </a:cubicBezTo>
                  <a:cubicBezTo>
                    <a:pt x="1155377" y="367982"/>
                    <a:pt x="1379401" y="440489"/>
                    <a:pt x="1222310" y="401217"/>
                  </a:cubicBezTo>
                  <a:cubicBezTo>
                    <a:pt x="1190808" y="393342"/>
                    <a:pt x="1160902" y="379301"/>
                    <a:pt x="1129004" y="373225"/>
                  </a:cubicBezTo>
                  <a:cubicBezTo>
                    <a:pt x="1095257" y="366797"/>
                    <a:pt x="1060485" y="367908"/>
                    <a:pt x="1026367" y="363894"/>
                  </a:cubicBezTo>
                  <a:cubicBezTo>
                    <a:pt x="1007578" y="361684"/>
                    <a:pt x="988997" y="357948"/>
                    <a:pt x="970383" y="354564"/>
                  </a:cubicBezTo>
                  <a:cubicBezTo>
                    <a:pt x="954780" y="351727"/>
                    <a:pt x="939534" y="346550"/>
                    <a:pt x="923730" y="345233"/>
                  </a:cubicBezTo>
                  <a:cubicBezTo>
                    <a:pt x="827447" y="337209"/>
                    <a:pt x="730897" y="332792"/>
                    <a:pt x="634481" y="326572"/>
                  </a:cubicBezTo>
                  <a:cubicBezTo>
                    <a:pt x="606489" y="329682"/>
                    <a:pt x="577678" y="328492"/>
                    <a:pt x="550506" y="335902"/>
                  </a:cubicBezTo>
                  <a:cubicBezTo>
                    <a:pt x="542019" y="338217"/>
                    <a:pt x="539713" y="350630"/>
                    <a:pt x="531844" y="354564"/>
                  </a:cubicBezTo>
                  <a:cubicBezTo>
                    <a:pt x="520374" y="360299"/>
                    <a:pt x="506687" y="359839"/>
                    <a:pt x="494522" y="363894"/>
                  </a:cubicBezTo>
                  <a:cubicBezTo>
                    <a:pt x="364531" y="407224"/>
                    <a:pt x="466571" y="380212"/>
                    <a:pt x="382555" y="401217"/>
                  </a:cubicBezTo>
                  <a:cubicBezTo>
                    <a:pt x="326834" y="456938"/>
                    <a:pt x="357238" y="442536"/>
                    <a:pt x="298579" y="457200"/>
                  </a:cubicBezTo>
                  <a:cubicBezTo>
                    <a:pt x="286138" y="472751"/>
                    <a:pt x="276377" y="490892"/>
                    <a:pt x="261257" y="503853"/>
                  </a:cubicBezTo>
                  <a:cubicBezTo>
                    <a:pt x="252525" y="511338"/>
                    <a:pt x="187595" y="522318"/>
                    <a:pt x="186612" y="522515"/>
                  </a:cubicBezTo>
                  <a:cubicBezTo>
                    <a:pt x="177281" y="528735"/>
                    <a:pt x="168357" y="535612"/>
                    <a:pt x="158620" y="541176"/>
                  </a:cubicBezTo>
                  <a:cubicBezTo>
                    <a:pt x="146543" y="548077"/>
                    <a:pt x="133092" y="552465"/>
                    <a:pt x="121297" y="559837"/>
                  </a:cubicBezTo>
                  <a:cubicBezTo>
                    <a:pt x="108110" y="568079"/>
                    <a:pt x="95782" y="577709"/>
                    <a:pt x="83975" y="587829"/>
                  </a:cubicBezTo>
                  <a:cubicBezTo>
                    <a:pt x="73956" y="596417"/>
                    <a:pt x="66962" y="608502"/>
                    <a:pt x="55983" y="615821"/>
                  </a:cubicBezTo>
                  <a:cubicBezTo>
                    <a:pt x="47799" y="621277"/>
                    <a:pt x="37322" y="622041"/>
                    <a:pt x="27991" y="625151"/>
                  </a:cubicBezTo>
                  <a:cubicBezTo>
                    <a:pt x="4412" y="648731"/>
                    <a:pt x="13264" y="651682"/>
                    <a:pt x="0" y="62515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7558">
              <a:off x="542733" y="3179192"/>
              <a:ext cx="1664435" cy="2124811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4228">
              <a:off x="5770279" y="3538969"/>
              <a:ext cx="1603295" cy="206507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3904">
              <a:off x="3063749" y="3691614"/>
              <a:ext cx="1707867" cy="2137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613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2130"/>
          <a:stretch/>
        </p:blipFill>
        <p:spPr>
          <a:xfrm>
            <a:off x="2676088" y="306816"/>
            <a:ext cx="6618914" cy="63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3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69" y="369958"/>
            <a:ext cx="7157560" cy="62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9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292" y="365645"/>
            <a:ext cx="6752050" cy="6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470" y="511728"/>
            <a:ext cx="7568014" cy="62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4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315" y="220242"/>
            <a:ext cx="6107184" cy="64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68" y="161264"/>
            <a:ext cx="6593747" cy="64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82" y="251670"/>
            <a:ext cx="6844703" cy="66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0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12" y="176146"/>
            <a:ext cx="6753138" cy="65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5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483" y="371559"/>
            <a:ext cx="6400799" cy="63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8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10" y="90978"/>
            <a:ext cx="6861885" cy="67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75" y="176169"/>
            <a:ext cx="7135598" cy="655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486" y="339275"/>
            <a:ext cx="7192468" cy="63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4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125" y="327171"/>
            <a:ext cx="6825298" cy="64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1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25" y="343816"/>
            <a:ext cx="6662823" cy="63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64983"/>
          <a:stretch/>
        </p:blipFill>
        <p:spPr>
          <a:xfrm>
            <a:off x="2905388" y="201336"/>
            <a:ext cx="2412047" cy="6551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0381"/>
          <a:stretch/>
        </p:blipFill>
        <p:spPr>
          <a:xfrm>
            <a:off x="4949687" y="377956"/>
            <a:ext cx="4630540" cy="65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69171"/>
          <a:stretch/>
        </p:blipFill>
        <p:spPr>
          <a:xfrm>
            <a:off x="2928991" y="289646"/>
            <a:ext cx="2050513" cy="6568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0256" r="62241"/>
          <a:stretch/>
        </p:blipFill>
        <p:spPr>
          <a:xfrm>
            <a:off x="4989443" y="201336"/>
            <a:ext cx="516835" cy="6551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4584" r="-382"/>
          <a:stretch/>
        </p:blipFill>
        <p:spPr>
          <a:xfrm>
            <a:off x="5138530" y="75223"/>
            <a:ext cx="4532244" cy="65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880" y="251670"/>
            <a:ext cx="6857723" cy="63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61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1" y="8367"/>
            <a:ext cx="6803472" cy="67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62" y="542163"/>
            <a:ext cx="6432652" cy="60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66" y="478172"/>
            <a:ext cx="7601700" cy="61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5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202" y="373498"/>
            <a:ext cx="7112093" cy="63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6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30" y="363548"/>
            <a:ext cx="7835317" cy="67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5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95" y="595618"/>
            <a:ext cx="7448111" cy="66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5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997" y="377505"/>
            <a:ext cx="7896790" cy="63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1652"/>
          <a:stretch/>
        </p:blipFill>
        <p:spPr>
          <a:xfrm>
            <a:off x="2567032" y="251670"/>
            <a:ext cx="6899995" cy="64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65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Grand écran</PresentationFormat>
  <Paragraphs>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Accessible DfA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 HEA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apprenant</dc:creator>
  <cp:lastModifiedBy>Anne VANBRUGGHE</cp:lastModifiedBy>
  <cp:revision>5</cp:revision>
  <dcterms:created xsi:type="dcterms:W3CDTF">2024-11-12T08:57:49Z</dcterms:created>
  <dcterms:modified xsi:type="dcterms:W3CDTF">2024-11-13T07:24:22Z</dcterms:modified>
</cp:coreProperties>
</file>