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9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FE3F-8BE0-402C-AB5F-36BC52EE6C86}" type="datetimeFigureOut">
              <a:rPr lang="fr-FR" smtClean="0"/>
              <a:t>03/05/2025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C2B8A-F618-4688-AD41-8FA3BD0614E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199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472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90472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46538D75-00C2-DE73-4C65-FE94AC65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50B8E-A176-49F2-A3C1-FEDA0200170B}" type="datetime2">
              <a:rPr lang="en-US" smtClean="0"/>
              <a:t>Saturday, May 3, 2025</a:t>
            </a:fld>
            <a:endParaRPr lang="en-US" dirty="0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6B601B81-68C1-B63A-105C-EC637DF56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E9F3E495-0415-392A-9A07-34555BBC7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8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268C47-2910-B99C-EC67-F6649ADC2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2A49D-4A7C-4944-9802-8EE0B5A6CEDD}" type="datetime2">
              <a:rPr lang="en-US" smtClean="0"/>
              <a:t>Saturday, May 3, 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019515-4A04-FBE0-E89C-86ECBB7E9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D9C272-2490-C827-9BE5-9CEE41850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32613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3943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FF68BE-C313-C839-B719-0339AC344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89DDD-3B11-4150-8B39-3662C10D8BF9}" type="datetime2">
              <a:rPr lang="en-US" smtClean="0"/>
              <a:t>Saturday, May 3, 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F4E5F-FFF4-F934-3DD9-134F8D24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FE0F82-88EB-FAE2-FC02-99D5EE301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4" y="1825625"/>
            <a:ext cx="10515600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25CBB87-BE9B-82CE-8A24-F21EEA036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97BA6-BEF8-495F-ACCD-8D19769E4FC6}" type="datetime2">
              <a:rPr lang="en-US" smtClean="0"/>
              <a:t>Saturday, May 3, 2025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B2131628-C033-9728-C4CF-90CDBCB89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67216CA-9A26-BBE7-68A3-9237D22C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0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B034DD9-4A61-318F-88CF-79721B55A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292D-4609-4E55-92E3-C12C6A1234E8}" type="datetime2">
              <a:rPr lang="en-US" smtClean="0"/>
              <a:t>Saturday, May 3, 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496DA99-E916-9F7C-9E88-AA06046A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1CC86B5-B6B3-4633-0D90-AACB44D0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59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78F7F10-35F6-E392-D41B-3CD300D5CCF8}"/>
              </a:ext>
            </a:extLst>
          </p:cNvPr>
          <p:cNvSpPr/>
          <p:nvPr/>
        </p:nvSpPr>
        <p:spPr>
          <a:xfrm>
            <a:off x="0" y="685800"/>
            <a:ext cx="11494008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181600" cy="420638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/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 dirty="0"/>
            </a:lvl5pPr>
          </a:lstStyle>
          <a:p>
            <a:pPr lvl="0">
              <a:buChar char="¬"/>
            </a:pPr>
            <a:r>
              <a:rPr lang="en-US"/>
              <a:t>Click to edit Master text styles</a:t>
            </a:r>
          </a:p>
          <a:p>
            <a:pPr lvl="1">
              <a:buChar char="¬"/>
            </a:pPr>
            <a:r>
              <a:rPr lang="en-US"/>
              <a:t>Second level</a:t>
            </a:r>
          </a:p>
          <a:p>
            <a:pPr lvl="2">
              <a:buChar char="¬"/>
            </a:pPr>
            <a:r>
              <a:rPr lang="en-US"/>
              <a:t>Third level</a:t>
            </a:r>
          </a:p>
          <a:p>
            <a:pPr lvl="3">
              <a:buChar char="¬"/>
            </a:pPr>
            <a:r>
              <a:rPr lang="en-US"/>
              <a:t>Fourth level</a:t>
            </a:r>
          </a:p>
          <a:p>
            <a:pPr lvl="4">
              <a:buChar char="¬"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56178" y="1825625"/>
            <a:ext cx="518004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35274CEC-210E-BC97-9B79-A7D801E4B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E0E29-2C79-4A2A-B61C-A21B8362A50A}" type="datetime2">
              <a:rPr lang="en-US" smtClean="0"/>
              <a:t>Saturday, May 3, 2025</a:t>
            </a:fld>
            <a:endParaRPr lang="en-US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486B3D53-F805-C08E-2359-498218FC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61C4695B-D7BD-45F7-EB23-6FDAF2410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4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A1F52B7-5271-53AA-8260-0CF50FF8DA3C}"/>
              </a:ext>
            </a:extLst>
          </p:cNvPr>
          <p:cNvSpPr/>
          <p:nvPr/>
        </p:nvSpPr>
        <p:spPr>
          <a:xfrm>
            <a:off x="0" y="685800"/>
            <a:ext cx="11494008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78" y="365125"/>
            <a:ext cx="10515600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7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2178" y="2505075"/>
            <a:ext cx="515778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5459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54590" y="2505075"/>
            <a:ext cx="5183188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198C3F1-4E77-7888-CDB8-CF9406E4A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0177-5432-41AC-9593-8EC96BFF4F82}" type="datetime2">
              <a:rPr lang="en-US" smtClean="0"/>
              <a:t>Saturday, May 3, 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93561D3-90F6-AD82-BCFE-90F9427D8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32F9B33-3FA7-526F-7B45-342EB64A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97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15600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9328E63-E075-39E2-BAA7-30CCAE2E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29A7B-B2F1-41A3-B969-4E25F618B967}" type="datetime2">
              <a:rPr lang="en-US" smtClean="0"/>
              <a:t>Saturday, May 3, 2025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A5894A5-0E01-F43E-C68A-2EFAB2EB8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250128C-CE40-2B40-1B89-7E9AAAAC4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1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E281B99-C6A0-F92A-BDD3-BB362196501C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B8367C-67E1-A50A-1584-F859A6FED9C9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B8861-51D7-741E-6B2C-25412D40E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8B79-F222-4FD1-8713-07459E1B5004}" type="datetime2">
              <a:rPr lang="en-US" smtClean="0"/>
              <a:t>Saturday, May 3, 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69A2F-0657-B33B-8334-C458A953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4FC84-48ED-0480-2497-FCD84C127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45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12425" cy="1600200"/>
          </a:xfrm>
        </p:spPr>
        <p:txBody>
          <a:bodyPr anchor="b">
            <a:norm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2830" y="2199340"/>
            <a:ext cx="6172200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3932237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3F37370-7C05-0AAE-A0C3-9EE620A84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0FD-0818-4065-B5FE-410552D9B1BC}" type="datetime2">
              <a:rPr lang="en-US" smtClean="0"/>
              <a:t>Saturday, May 3, 2025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900B8E3-39E6-A88A-BBFB-717596EB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48E340D-1840-D987-3EEA-963BDDE3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832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3932237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81276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3932237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0F28E44-58BB-553B-BBD0-F292C66CC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2D289-0EBF-40C7-B6E8-60285281F180}" type="datetime2">
              <a:rPr lang="en-US" smtClean="0"/>
              <a:t>Saturday, May 3, 2025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F22D156-E5FE-F118-0553-B401F1965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8AEE0A6-6120-9BA2-5751-E0E2D8CF0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69E03-4804-4553-A1EC-F089884E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1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4B53B4F-080C-8523-03AD-871CC3B8D168}"/>
              </a:ext>
            </a:extLst>
          </p:cNvPr>
          <p:cNvSpPr/>
          <p:nvPr/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3B790B-70BD-FD52-2540-F1DA4882170E}"/>
              </a:ext>
            </a:extLst>
          </p:cNvPr>
          <p:cNvSpPr/>
          <p:nvPr/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 descr="Tag=AccentColor&#10;Flavor=Light&#10;Target=Line">
            <a:extLst>
              <a:ext uri="{FF2B5EF4-FFF2-40B4-BE49-F238E27FC236}">
                <a16:creationId xmlns:a16="http://schemas.microsoft.com/office/drawing/2014/main" id="{7D4FC5F0-CBD6-AEEB-4902-28D624068890}"/>
              </a:ext>
            </a:extLst>
          </p:cNvPr>
          <p:cNvCxnSpPr>
            <a:cxnSpLocks/>
          </p:cNvCxnSpPr>
          <p:nvPr/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 descr="Tag=AccentColor&#10;Flavor=Light&#10;Target=Line">
            <a:extLst>
              <a:ext uri="{FF2B5EF4-FFF2-40B4-BE49-F238E27FC236}">
                <a16:creationId xmlns:a16="http://schemas.microsoft.com/office/drawing/2014/main" id="{FA9EB4DB-DDA5-1A45-7D87-B2BF67D2D1C3}"/>
              </a:ext>
            </a:extLst>
          </p:cNvPr>
          <p:cNvCxnSpPr>
            <a:cxnSpLocks/>
          </p:cNvCxnSpPr>
          <p:nvPr/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94CDC665-7415-4DAF-AE09-B9BBC1907393}" type="datetime2">
              <a:rPr lang="en-US" smtClean="0"/>
              <a:t>Saturday, May 3, 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-18288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E69E03-4804-4553-A1EC-F089884EF50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1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40" r:id="rId4"/>
    <p:sldLayoutId id="2147483741" r:id="rId5"/>
    <p:sldLayoutId id="2147483746" r:id="rId6"/>
    <p:sldLayoutId id="2147483742" r:id="rId7"/>
    <p:sldLayoutId id="2147483743" r:id="rId8"/>
    <p:sldLayoutId id="2147483744" r:id="rId9"/>
    <p:sldLayoutId id="2147483745" r:id="rId10"/>
    <p:sldLayoutId id="214748374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Background Gray Rectangle">
            <a:extLst>
              <a:ext uri="{FF2B5EF4-FFF2-40B4-BE49-F238E27FC236}">
                <a16:creationId xmlns:a16="http://schemas.microsoft.com/office/drawing/2014/main" id="{B2D7E89A-57B7-4E5E-B1B0-3D2E55811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Background Gray Rectangle">
            <a:extLst>
              <a:ext uri="{FF2B5EF4-FFF2-40B4-BE49-F238E27FC236}">
                <a16:creationId xmlns:a16="http://schemas.microsoft.com/office/drawing/2014/main" id="{5920B714-971A-446E-81B0-BE33522D37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White Rectangle">
            <a:extLst>
              <a:ext uri="{FF2B5EF4-FFF2-40B4-BE49-F238E27FC236}">
                <a16:creationId xmlns:a16="http://schemas.microsoft.com/office/drawing/2014/main" id="{9DF1F69D-D307-4AC4-A451-F4C44D0D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Arrière-plan abstrait triangulaire">
            <a:extLst>
              <a:ext uri="{FF2B5EF4-FFF2-40B4-BE49-F238E27FC236}">
                <a16:creationId xmlns:a16="http://schemas.microsoft.com/office/drawing/2014/main" id="{18AFE5F7-596C-4F00-40DE-69BEB3A6777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28115" r="1" b="1"/>
          <a:stretch/>
        </p:blipFill>
        <p:spPr>
          <a:xfrm>
            <a:off x="-1" y="-5610"/>
            <a:ext cx="12189510" cy="6863610"/>
          </a:xfrm>
          <a:prstGeom prst="rect">
            <a:avLst/>
          </a:prstGeom>
        </p:spPr>
      </p:pic>
      <p:cxnSp>
        <p:nvCxnSpPr>
          <p:cNvPr id="13" name="Vertical Connector">
            <a:extLst>
              <a:ext uri="{FF2B5EF4-FFF2-40B4-BE49-F238E27FC236}">
                <a16:creationId xmlns:a16="http://schemas.microsoft.com/office/drawing/2014/main" id="{DD792227-B6FD-4208-BD7C-A80432BDA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FFA41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Horizontal Connector 2">
            <a:extLst>
              <a:ext uri="{FF2B5EF4-FFF2-40B4-BE49-F238E27FC236}">
                <a16:creationId xmlns:a16="http://schemas.microsoft.com/office/drawing/2014/main" id="{4F2CA415-CF41-4777-96CB-6C95F3B599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FFA41B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331892C3-0A0F-564D-C262-BDB009C4EDAE}"/>
              </a:ext>
            </a:extLst>
          </p:cNvPr>
          <p:cNvSpPr txBox="1"/>
          <p:nvPr/>
        </p:nvSpPr>
        <p:spPr>
          <a:xfrm>
            <a:off x="7951458" y="2964530"/>
            <a:ext cx="31854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5400" dirty="0">
                <a:latin typeface="Arial" panose="020B0604020202020204" pitchFamily="34" charset="0"/>
                <a:cs typeface="Arial" panose="020B0604020202020204" pitchFamily="34" charset="0"/>
              </a:rPr>
              <a:t>La salière</a:t>
            </a:r>
          </a:p>
        </p:txBody>
      </p:sp>
    </p:spTree>
    <p:extLst>
      <p:ext uri="{BB962C8B-B14F-4D97-AF65-F5344CB8AC3E}">
        <p14:creationId xmlns:p14="http://schemas.microsoft.com/office/powerpoint/2010/main" val="165518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5A330AC-48D2-E35A-E0C8-3BE16C04DD44}"/>
              </a:ext>
            </a:extLst>
          </p:cNvPr>
          <p:cNvSpPr/>
          <p:nvPr/>
        </p:nvSpPr>
        <p:spPr>
          <a:xfrm>
            <a:off x="5215179" y="0"/>
            <a:ext cx="6868887" cy="6868887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id="{0CF8EFAB-0BDE-BF87-A2EB-2669982D56FC}"/>
              </a:ext>
            </a:extLst>
          </p:cNvPr>
          <p:cNvCxnSpPr>
            <a:cxnSpLocks/>
          </p:cNvCxnSpPr>
          <p:nvPr/>
        </p:nvCxnSpPr>
        <p:spPr>
          <a:xfrm flipV="1">
            <a:off x="6907909" y="1687284"/>
            <a:ext cx="3477986" cy="343431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0E83762C-76B3-7F58-3F8B-8E4440ACD809}"/>
              </a:ext>
            </a:extLst>
          </p:cNvPr>
          <p:cNvCxnSpPr>
            <a:cxnSpLocks/>
          </p:cNvCxnSpPr>
          <p:nvPr/>
        </p:nvCxnSpPr>
        <p:spPr>
          <a:xfrm flipH="1" flipV="1">
            <a:off x="6907909" y="1687284"/>
            <a:ext cx="3477986" cy="343431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ECD7D90D-8CD2-BE66-4127-AF85D8AFA94D}"/>
              </a:ext>
            </a:extLst>
          </p:cNvPr>
          <p:cNvCxnSpPr>
            <a:cxnSpLocks/>
            <a:stCxn id="5" idx="3"/>
            <a:endCxn id="5" idx="0"/>
          </p:cNvCxnSpPr>
          <p:nvPr/>
        </p:nvCxnSpPr>
        <p:spPr>
          <a:xfrm flipH="1" flipV="1">
            <a:off x="8649623" y="0"/>
            <a:ext cx="3434443" cy="343444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D2A0FCB4-CCDF-2FE7-E44F-06862F6FB280}"/>
              </a:ext>
            </a:extLst>
          </p:cNvPr>
          <p:cNvCxnSpPr>
            <a:cxnSpLocks/>
          </p:cNvCxnSpPr>
          <p:nvPr/>
        </p:nvCxnSpPr>
        <p:spPr>
          <a:xfrm flipH="1" flipV="1">
            <a:off x="5215180" y="3439887"/>
            <a:ext cx="3434443" cy="343444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5B05471B-99D9-1C0B-9D0E-64078D6CAD33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8649623" y="3434444"/>
            <a:ext cx="3434443" cy="342899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E81C8C74-CCC8-8BF9-28B4-9C4992F0C612}"/>
              </a:ext>
            </a:extLst>
          </p:cNvPr>
          <p:cNvCxnSpPr>
            <a:cxnSpLocks/>
          </p:cNvCxnSpPr>
          <p:nvPr/>
        </p:nvCxnSpPr>
        <p:spPr>
          <a:xfrm flipH="1">
            <a:off x="5215180" y="-10887"/>
            <a:ext cx="3434443" cy="342899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0C898F97-07A2-545D-9F4A-D753931A31A0}"/>
              </a:ext>
            </a:extLst>
          </p:cNvPr>
          <p:cNvCxnSpPr>
            <a:cxnSpLocks/>
            <a:stCxn id="5" idx="2"/>
            <a:endCxn id="5" idx="0"/>
          </p:cNvCxnSpPr>
          <p:nvPr/>
        </p:nvCxnSpPr>
        <p:spPr>
          <a:xfrm flipV="1">
            <a:off x="8649623" y="0"/>
            <a:ext cx="0" cy="686888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59A50C41-C872-05E4-AA67-9CE6B52E4109}"/>
              </a:ext>
            </a:extLst>
          </p:cNvPr>
          <p:cNvCxnSpPr>
            <a:cxnSpLocks/>
            <a:stCxn id="5" idx="3"/>
            <a:endCxn id="5" idx="1"/>
          </p:cNvCxnSpPr>
          <p:nvPr/>
        </p:nvCxnSpPr>
        <p:spPr>
          <a:xfrm flipH="1">
            <a:off x="5215179" y="3434444"/>
            <a:ext cx="6868887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17FC9D68-8D9E-EF16-28ED-6F3E7F48F344}"/>
              </a:ext>
            </a:extLst>
          </p:cNvPr>
          <p:cNvCxnSpPr>
            <a:cxnSpLocks/>
          </p:cNvCxnSpPr>
          <p:nvPr/>
        </p:nvCxnSpPr>
        <p:spPr>
          <a:xfrm flipH="1">
            <a:off x="5215179" y="1698171"/>
            <a:ext cx="169273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DB4DEDD7-8497-0FCD-2690-1FA243A2476A}"/>
              </a:ext>
            </a:extLst>
          </p:cNvPr>
          <p:cNvCxnSpPr>
            <a:cxnSpLocks/>
          </p:cNvCxnSpPr>
          <p:nvPr/>
        </p:nvCxnSpPr>
        <p:spPr>
          <a:xfrm flipH="1">
            <a:off x="10391336" y="1698171"/>
            <a:ext cx="169273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C4F25F21-08D3-2AAF-661F-5FE6FA71EAA1}"/>
              </a:ext>
            </a:extLst>
          </p:cNvPr>
          <p:cNvCxnSpPr>
            <a:cxnSpLocks/>
          </p:cNvCxnSpPr>
          <p:nvPr/>
        </p:nvCxnSpPr>
        <p:spPr>
          <a:xfrm flipH="1">
            <a:off x="10391336" y="5121595"/>
            <a:ext cx="169273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40C79C82-0719-176B-BE85-0B13A8A855BE}"/>
              </a:ext>
            </a:extLst>
          </p:cNvPr>
          <p:cNvCxnSpPr>
            <a:cxnSpLocks/>
          </p:cNvCxnSpPr>
          <p:nvPr/>
        </p:nvCxnSpPr>
        <p:spPr>
          <a:xfrm flipH="1">
            <a:off x="5215179" y="5126904"/>
            <a:ext cx="169273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>
            <a:extLst>
              <a:ext uri="{FF2B5EF4-FFF2-40B4-BE49-F238E27FC236}">
                <a16:creationId xmlns:a16="http://schemas.microsoft.com/office/drawing/2014/main" id="{9614482F-6F25-77C1-D904-29447AA8694C}"/>
              </a:ext>
            </a:extLst>
          </p:cNvPr>
          <p:cNvCxnSpPr>
            <a:cxnSpLocks/>
          </p:cNvCxnSpPr>
          <p:nvPr/>
        </p:nvCxnSpPr>
        <p:spPr>
          <a:xfrm flipV="1">
            <a:off x="6907909" y="0"/>
            <a:ext cx="0" cy="169817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>
            <a:extLst>
              <a:ext uri="{FF2B5EF4-FFF2-40B4-BE49-F238E27FC236}">
                <a16:creationId xmlns:a16="http://schemas.microsoft.com/office/drawing/2014/main" id="{6E066237-ED24-9DA3-42A1-70D4BCDF5FCA}"/>
              </a:ext>
            </a:extLst>
          </p:cNvPr>
          <p:cNvCxnSpPr>
            <a:cxnSpLocks/>
          </p:cNvCxnSpPr>
          <p:nvPr/>
        </p:nvCxnSpPr>
        <p:spPr>
          <a:xfrm flipV="1">
            <a:off x="10385895" y="-10887"/>
            <a:ext cx="0" cy="169817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>
            <a:extLst>
              <a:ext uri="{FF2B5EF4-FFF2-40B4-BE49-F238E27FC236}">
                <a16:creationId xmlns:a16="http://schemas.microsoft.com/office/drawing/2014/main" id="{AA871AC4-80D7-A01A-9D91-3D51341700BA}"/>
              </a:ext>
            </a:extLst>
          </p:cNvPr>
          <p:cNvCxnSpPr>
            <a:cxnSpLocks/>
          </p:cNvCxnSpPr>
          <p:nvPr/>
        </p:nvCxnSpPr>
        <p:spPr>
          <a:xfrm flipV="1">
            <a:off x="6897024" y="5121595"/>
            <a:ext cx="0" cy="169817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>
            <a:extLst>
              <a:ext uri="{FF2B5EF4-FFF2-40B4-BE49-F238E27FC236}">
                <a16:creationId xmlns:a16="http://schemas.microsoft.com/office/drawing/2014/main" id="{355C942F-3959-5827-578E-C60E3DB63873}"/>
              </a:ext>
            </a:extLst>
          </p:cNvPr>
          <p:cNvCxnSpPr>
            <a:cxnSpLocks/>
          </p:cNvCxnSpPr>
          <p:nvPr/>
        </p:nvCxnSpPr>
        <p:spPr>
          <a:xfrm flipV="1">
            <a:off x="10385895" y="5121595"/>
            <a:ext cx="0" cy="169817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>
            <a:extLst>
              <a:ext uri="{FF2B5EF4-FFF2-40B4-BE49-F238E27FC236}">
                <a16:creationId xmlns:a16="http://schemas.microsoft.com/office/drawing/2014/main" id="{8616D0E5-1C0B-A59B-60B8-80FEFE21E475}"/>
              </a:ext>
            </a:extLst>
          </p:cNvPr>
          <p:cNvSpPr txBox="1"/>
          <p:nvPr/>
        </p:nvSpPr>
        <p:spPr>
          <a:xfrm rot="5400000">
            <a:off x="9737351" y="6182709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D572938D-BD2A-4F5C-A421-354E82F01AC5}"/>
              </a:ext>
            </a:extLst>
          </p:cNvPr>
          <p:cNvSpPr txBox="1"/>
          <p:nvPr/>
        </p:nvSpPr>
        <p:spPr>
          <a:xfrm rot="5400000">
            <a:off x="9832402" y="313122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4BE6679A-F13E-706B-5225-72D4164B809C}"/>
              </a:ext>
            </a:extLst>
          </p:cNvPr>
          <p:cNvSpPr txBox="1"/>
          <p:nvPr/>
        </p:nvSpPr>
        <p:spPr>
          <a:xfrm rot="5400000">
            <a:off x="9239622" y="1543340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D8077EA2-A83C-91D8-B389-9AB0C29E4BDC}"/>
              </a:ext>
            </a:extLst>
          </p:cNvPr>
          <p:cNvSpPr txBox="1"/>
          <p:nvPr/>
        </p:nvSpPr>
        <p:spPr>
          <a:xfrm rot="5400000">
            <a:off x="9268479" y="5048549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67AC074A-EEF4-7FBC-D0B2-E3EF1F92C6FD}"/>
              </a:ext>
            </a:extLst>
          </p:cNvPr>
          <p:cNvSpPr txBox="1"/>
          <p:nvPr/>
        </p:nvSpPr>
        <p:spPr>
          <a:xfrm rot="16200000">
            <a:off x="7104417" y="6223669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A8E2C5A0-EB70-CF3B-EB9D-461A693A0EEE}"/>
              </a:ext>
            </a:extLst>
          </p:cNvPr>
          <p:cNvSpPr txBox="1"/>
          <p:nvPr/>
        </p:nvSpPr>
        <p:spPr>
          <a:xfrm rot="16200000">
            <a:off x="7650347" y="5048549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D34DD38B-4293-E8B0-6B34-1AE97EBA0CAA}"/>
              </a:ext>
            </a:extLst>
          </p:cNvPr>
          <p:cNvSpPr txBox="1"/>
          <p:nvPr/>
        </p:nvSpPr>
        <p:spPr>
          <a:xfrm rot="16200000">
            <a:off x="7946963" y="1554095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C6B8E8CA-F37B-042A-4D0F-C19B3D4019A3}"/>
              </a:ext>
            </a:extLst>
          </p:cNvPr>
          <p:cNvSpPr txBox="1"/>
          <p:nvPr/>
        </p:nvSpPr>
        <p:spPr>
          <a:xfrm rot="16200000">
            <a:off x="7090459" y="275569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E8DA5F60-64D1-026D-8999-61DE2550066B}"/>
              </a:ext>
            </a:extLst>
          </p:cNvPr>
          <p:cNvSpPr txBox="1"/>
          <p:nvPr/>
        </p:nvSpPr>
        <p:spPr>
          <a:xfrm>
            <a:off x="6708475" y="2649558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55" name="ZoneTexte 54">
            <a:extLst>
              <a:ext uri="{FF2B5EF4-FFF2-40B4-BE49-F238E27FC236}">
                <a16:creationId xmlns:a16="http://schemas.microsoft.com/office/drawing/2014/main" id="{19B409E1-E7EA-8428-9B40-AE7213D101A0}"/>
              </a:ext>
            </a:extLst>
          </p:cNvPr>
          <p:cNvSpPr txBox="1"/>
          <p:nvPr/>
        </p:nvSpPr>
        <p:spPr>
          <a:xfrm>
            <a:off x="10264428" y="2575445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724F5428-28C0-9384-1323-F611D442869B}"/>
              </a:ext>
            </a:extLst>
          </p:cNvPr>
          <p:cNvSpPr txBox="1"/>
          <p:nvPr/>
        </p:nvSpPr>
        <p:spPr>
          <a:xfrm rot="10800000">
            <a:off x="10264428" y="3816485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57" name="ZoneTexte 56">
            <a:extLst>
              <a:ext uri="{FF2B5EF4-FFF2-40B4-BE49-F238E27FC236}">
                <a16:creationId xmlns:a16="http://schemas.microsoft.com/office/drawing/2014/main" id="{A510DACF-1F95-4CA9-4872-E0C6FD10E385}"/>
              </a:ext>
            </a:extLst>
          </p:cNvPr>
          <p:cNvSpPr txBox="1"/>
          <p:nvPr/>
        </p:nvSpPr>
        <p:spPr>
          <a:xfrm rot="10800000">
            <a:off x="6694009" y="3841565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58" name="ZoneTexte 57">
            <a:extLst>
              <a:ext uri="{FF2B5EF4-FFF2-40B4-BE49-F238E27FC236}">
                <a16:creationId xmlns:a16="http://schemas.microsoft.com/office/drawing/2014/main" id="{0F40CBB0-0E6F-340F-081F-12EE1382B881}"/>
              </a:ext>
            </a:extLst>
          </p:cNvPr>
          <p:cNvSpPr txBox="1"/>
          <p:nvPr/>
        </p:nvSpPr>
        <p:spPr>
          <a:xfrm rot="10800000">
            <a:off x="5516725" y="4629742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02438A3A-66A8-4241-A511-8E99A00F235F}"/>
              </a:ext>
            </a:extLst>
          </p:cNvPr>
          <p:cNvSpPr txBox="1"/>
          <p:nvPr/>
        </p:nvSpPr>
        <p:spPr>
          <a:xfrm rot="10800000">
            <a:off x="11385351" y="4719554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60" name="ZoneTexte 59">
            <a:extLst>
              <a:ext uri="{FF2B5EF4-FFF2-40B4-BE49-F238E27FC236}">
                <a16:creationId xmlns:a16="http://schemas.microsoft.com/office/drawing/2014/main" id="{407F29C3-B2BB-08FC-22EB-5EF9A3C20440}"/>
              </a:ext>
            </a:extLst>
          </p:cNvPr>
          <p:cNvSpPr txBox="1"/>
          <p:nvPr/>
        </p:nvSpPr>
        <p:spPr>
          <a:xfrm>
            <a:off x="5443796" y="1918335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4E023409-9774-3148-B00F-809CE72C6EF9}"/>
              </a:ext>
            </a:extLst>
          </p:cNvPr>
          <p:cNvSpPr txBox="1"/>
          <p:nvPr/>
        </p:nvSpPr>
        <p:spPr>
          <a:xfrm>
            <a:off x="11361100" y="1859809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62" name="ZoneTexte 61">
            <a:extLst>
              <a:ext uri="{FF2B5EF4-FFF2-40B4-BE49-F238E27FC236}">
                <a16:creationId xmlns:a16="http://schemas.microsoft.com/office/drawing/2014/main" id="{1C854225-CF1F-0DBE-AF15-6560E604F8F8}"/>
              </a:ext>
            </a:extLst>
          </p:cNvPr>
          <p:cNvSpPr txBox="1"/>
          <p:nvPr/>
        </p:nvSpPr>
        <p:spPr>
          <a:xfrm rot="19400082">
            <a:off x="10980258" y="5854020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9089B572-169E-CB90-58D1-6621D772F739}"/>
              </a:ext>
            </a:extLst>
          </p:cNvPr>
          <p:cNvSpPr txBox="1"/>
          <p:nvPr/>
        </p:nvSpPr>
        <p:spPr>
          <a:xfrm rot="3006356">
            <a:off x="5851609" y="5874419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66E97DAD-9887-9CD5-EFD8-2E20F4281152}"/>
              </a:ext>
            </a:extLst>
          </p:cNvPr>
          <p:cNvSpPr txBox="1"/>
          <p:nvPr/>
        </p:nvSpPr>
        <p:spPr>
          <a:xfrm rot="13730082">
            <a:off x="11089721" y="634558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E79BF758-9196-0A57-526E-6437B627A679}"/>
              </a:ext>
            </a:extLst>
          </p:cNvPr>
          <p:cNvSpPr txBox="1"/>
          <p:nvPr/>
        </p:nvSpPr>
        <p:spPr>
          <a:xfrm rot="8116512">
            <a:off x="5782330" y="662549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texte</a:t>
            </a: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7A64C477-94E5-53AB-E819-2C62E746D7A2}"/>
              </a:ext>
            </a:extLst>
          </p:cNvPr>
          <p:cNvSpPr txBox="1"/>
          <p:nvPr/>
        </p:nvSpPr>
        <p:spPr>
          <a:xfrm>
            <a:off x="994069" y="3054247"/>
            <a:ext cx="29193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i="1" dirty="0">
                <a:latin typeface="Arial" panose="020B0604020202020204" pitchFamily="34" charset="0"/>
                <a:cs typeface="Arial" panose="020B0604020202020204" pitchFamily="34" charset="0"/>
              </a:rPr>
              <a:t>Pliage vierge, texte modifiable</a:t>
            </a:r>
          </a:p>
        </p:txBody>
      </p:sp>
    </p:spTree>
    <p:extLst>
      <p:ext uri="{BB962C8B-B14F-4D97-AF65-F5344CB8AC3E}">
        <p14:creationId xmlns:p14="http://schemas.microsoft.com/office/powerpoint/2010/main" val="381655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ante">
      <a:majorFont>
        <a:latin typeface="Georgia Pro"/>
        <a:ea typeface=""/>
        <a:cs typeface=""/>
      </a:majorFont>
      <a:minorFont>
        <a:latin typeface="Georgi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27</Words>
  <Application>Microsoft Office PowerPoint</Application>
  <PresentationFormat>Grand écran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Arial</vt:lpstr>
      <vt:lpstr>Dante (Headings)2</vt:lpstr>
      <vt:lpstr>Georgia Pro</vt:lpstr>
      <vt:lpstr>Wingdings 2</vt:lpstr>
      <vt:lpstr>OffsetVTI</vt:lpstr>
      <vt:lpstr>Présentation PowerPoint</vt:lpstr>
      <vt:lpstr>Présentation PowerPoint</vt:lpstr>
    </vt:vector>
  </TitlesOfParts>
  <Company>INSEI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Anne VANBRUGGHE</dc:creator>
  <cp:lastModifiedBy>Anne VANBRUGGHE</cp:lastModifiedBy>
  <cp:revision>3</cp:revision>
  <dcterms:created xsi:type="dcterms:W3CDTF">2025-05-02T05:56:46Z</dcterms:created>
  <dcterms:modified xsi:type="dcterms:W3CDTF">2025-05-03T07:14:37Z</dcterms:modified>
</cp:coreProperties>
</file>