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1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 showGuides="1">
      <p:cViewPr varScale="1">
        <p:scale>
          <a:sx n="59" d="100"/>
          <a:sy n="59" d="100"/>
        </p:scale>
        <p:origin x="964" y="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B1FE3F-8BE0-402C-AB5F-36BC52EE6C86}" type="datetimeFigureOut">
              <a:rPr lang="fr-FR" smtClean="0"/>
              <a:t>03/05/2025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1C2B8A-F618-4688-AD41-8FA3BD0614E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61998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BC7A07-96C3-42AF-943D-953C86C3DA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90472" y="1463557"/>
            <a:ext cx="9144000" cy="2387600"/>
          </a:xfrm>
        </p:spPr>
        <p:txBody>
          <a:bodyPr anchor="b">
            <a:normAutofit/>
          </a:bodyPr>
          <a:lstStyle>
            <a:lvl1pPr algn="ctr">
              <a:lnSpc>
                <a:spcPct val="90000"/>
              </a:lnSpc>
              <a:defRPr sz="5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EE38DF-F503-4E79-B1B0-16489708A1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90472" y="3943232"/>
            <a:ext cx="9144000" cy="1655762"/>
          </a:xfrm>
        </p:spPr>
        <p:txBody>
          <a:bodyPr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4" name="Date Placeholder 13">
            <a:extLst>
              <a:ext uri="{FF2B5EF4-FFF2-40B4-BE49-F238E27FC236}">
                <a16:creationId xmlns:a16="http://schemas.microsoft.com/office/drawing/2014/main" id="{46538D75-00C2-DE73-4C65-FE94AC658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50B8E-A176-49F2-A3C1-FEDA0200170B}" type="datetime2">
              <a:rPr lang="en-US" smtClean="0"/>
              <a:t>Saturday, May 3, 2025</a:t>
            </a:fld>
            <a:endParaRPr lang="en-US" dirty="0"/>
          </a:p>
        </p:txBody>
      </p:sp>
      <p:sp>
        <p:nvSpPr>
          <p:cNvPr id="16" name="Footer Placeholder 15">
            <a:extLst>
              <a:ext uri="{FF2B5EF4-FFF2-40B4-BE49-F238E27FC236}">
                <a16:creationId xmlns:a16="http://schemas.microsoft.com/office/drawing/2014/main" id="{6B601B81-68C1-B63A-105C-EC637DF56C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17" name="Slide Number Placeholder 16">
            <a:extLst>
              <a:ext uri="{FF2B5EF4-FFF2-40B4-BE49-F238E27FC236}">
                <a16:creationId xmlns:a16="http://schemas.microsoft.com/office/drawing/2014/main" id="{E9F3E495-0415-392A-9A07-34555BBC7F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69E03-4804-4553-A1EC-F089884EF50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282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7D930A-6467-4C46-BA13-A0F5EC12FF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5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41977A-7872-4BE8-8C5C-D2099BEDBB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2268C47-2910-B99C-EC67-F6649ADC29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2A49D-4A7C-4944-9802-8EE0B5A6CEDD}" type="datetime2">
              <a:rPr lang="en-US" smtClean="0"/>
              <a:t>Saturday, May 3, 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8019515-4A04-FBE0-E89C-86ECBB7E9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3D9C272-2490-C827-9BE5-9CEE41850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69E03-4804-4553-A1EC-F089884EF50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44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D76A9FC-D582-4FC8-B641-9F77B4DD15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32613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3A1683-12F6-4BA6-AD1A-F98C609514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3943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BFF68BE-C313-C839-B719-0339AC3444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89DDD-3B11-4150-8B39-3662C10D8BF9}" type="datetime2">
              <a:rPr lang="en-US" smtClean="0"/>
              <a:t>Saturday, May 3, 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14F4E5F-FFF4-F934-3DD9-134F8D242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FE0F82-88EB-FAE2-FC02-99D5EE3011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69E03-4804-4553-A1EC-F089884EF50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3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914413-82C1-4EBC-8C6B-BC5F842D13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lnSpc>
                <a:spcPct val="90000"/>
              </a:lnSpc>
              <a:defRPr sz="5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8F029A-192E-4A44-ACC7-6C5212C777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624" y="1825625"/>
            <a:ext cx="10515600" cy="4206383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A25CBB87-BE9B-82CE-8A24-F21EEA0366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97BA6-BEF8-495F-ACCD-8D19769E4FC6}" type="datetime2">
              <a:rPr lang="en-US" smtClean="0"/>
              <a:t>Saturday, May 3, 2025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B2131628-C033-9728-C4CF-90CDBCB89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B67216CA-9A26-BBE7-68A3-9237D22CD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69E03-4804-4553-A1EC-F089884EF50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304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CAF4BC-D1E9-40F0-A26B-9EA9B6B697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4" y="1081941"/>
            <a:ext cx="10515600" cy="2852737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7974A6-FAB9-47DA-8F1A-701DFC8DF3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0624" y="3961666"/>
            <a:ext cx="10515600" cy="1500187"/>
          </a:xfrm>
        </p:spPr>
        <p:txBody>
          <a:bodyPr>
            <a:normAutofit/>
          </a:bodyPr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6B034DD9-4A61-318F-88CF-79721B55AC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7292D-4609-4E55-92E3-C12C6A1234E8}" type="datetime2">
              <a:rPr lang="en-US" smtClean="0"/>
              <a:t>Saturday, May 3, 2025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496DA99-E916-9F7C-9E88-AA06046AE9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21CC86B5-B6B3-4633-0D90-AACB44D0D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69E03-4804-4553-A1EC-F089884EF50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559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78F7F10-35F6-E392-D41B-3CD300D5CCF8}"/>
              </a:ext>
            </a:extLst>
          </p:cNvPr>
          <p:cNvSpPr/>
          <p:nvPr/>
        </p:nvSpPr>
        <p:spPr>
          <a:xfrm>
            <a:off x="0" y="685800"/>
            <a:ext cx="11494008" cy="5486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E264F76-994F-4AB5-B17B-46C0C2FA5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5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A69B3B-A540-4556-98C8-1F49704A79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20624" y="1825625"/>
            <a:ext cx="5181600" cy="4206382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mtClean="0"/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 dirty="0"/>
            </a:lvl5pPr>
          </a:lstStyle>
          <a:p>
            <a:pPr lvl="0">
              <a:buChar char="¬"/>
            </a:pPr>
            <a:r>
              <a:rPr lang="en-US"/>
              <a:t>Click to edit Master text styles</a:t>
            </a:r>
          </a:p>
          <a:p>
            <a:pPr lvl="1">
              <a:buChar char="¬"/>
            </a:pPr>
            <a:r>
              <a:rPr lang="en-US"/>
              <a:t>Second level</a:t>
            </a:r>
          </a:p>
          <a:p>
            <a:pPr lvl="2">
              <a:buChar char="¬"/>
            </a:pPr>
            <a:r>
              <a:rPr lang="en-US"/>
              <a:t>Third level</a:t>
            </a:r>
          </a:p>
          <a:p>
            <a:pPr lvl="3">
              <a:buChar char="¬"/>
            </a:pPr>
            <a:r>
              <a:rPr lang="en-US"/>
              <a:t>Fourth level</a:t>
            </a:r>
          </a:p>
          <a:p>
            <a:pPr lvl="4">
              <a:buChar char="¬"/>
            </a:pPr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C72438-7C63-48F2-9D6F-2461BFD6D5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56178" y="1825625"/>
            <a:ext cx="5180046" cy="4206382"/>
          </a:xfrm>
        </p:spPr>
        <p:txBody>
          <a:bodyPr/>
          <a:lstStyle>
            <a:lvl1pPr marL="228600" indent="-228600">
              <a:buFont typeface="Wingdings 2" panose="05020102010507070707" pitchFamily="18" charset="2"/>
              <a:buChar char="¬"/>
              <a:defRPr/>
            </a:lvl1pPr>
            <a:lvl2pPr marL="685800" indent="-228600">
              <a:buFont typeface="Wingdings 2" panose="05020102010507070707" pitchFamily="18" charset="2"/>
              <a:buChar char="¬"/>
              <a:defRPr/>
            </a:lvl2pPr>
            <a:lvl3pPr marL="1143000" indent="-228600">
              <a:buFont typeface="Wingdings 2" panose="05020102010507070707" pitchFamily="18" charset="2"/>
              <a:buChar char="¬"/>
              <a:defRPr/>
            </a:lvl3pPr>
            <a:lvl4pPr marL="1600200" indent="-228600">
              <a:buFont typeface="Wingdings 2" panose="05020102010507070707" pitchFamily="18" charset="2"/>
              <a:buChar char="¬"/>
              <a:defRPr/>
            </a:lvl4pPr>
            <a:lvl5pPr marL="2057400" indent="-228600">
              <a:buFont typeface="Wingdings 2" panose="05020102010507070707" pitchFamily="18" charset="2"/>
              <a:buChar char="¬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Date Placeholder 14">
            <a:extLst>
              <a:ext uri="{FF2B5EF4-FFF2-40B4-BE49-F238E27FC236}">
                <a16:creationId xmlns:a16="http://schemas.microsoft.com/office/drawing/2014/main" id="{35274CEC-210E-BC97-9B79-A7D801E4B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E0E29-2C79-4A2A-B61C-A21B8362A50A}" type="datetime2">
              <a:rPr lang="en-US" smtClean="0"/>
              <a:t>Saturday, May 3, 2025</a:t>
            </a:fld>
            <a:endParaRPr lang="en-US"/>
          </a:p>
        </p:txBody>
      </p:sp>
      <p:sp>
        <p:nvSpPr>
          <p:cNvPr id="16" name="Footer Placeholder 15">
            <a:extLst>
              <a:ext uri="{FF2B5EF4-FFF2-40B4-BE49-F238E27FC236}">
                <a16:creationId xmlns:a16="http://schemas.microsoft.com/office/drawing/2014/main" id="{486B3D53-F805-C08E-2359-498218FC6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17" name="Slide Number Placeholder 16">
            <a:extLst>
              <a:ext uri="{FF2B5EF4-FFF2-40B4-BE49-F238E27FC236}">
                <a16:creationId xmlns:a16="http://schemas.microsoft.com/office/drawing/2014/main" id="{61C4695B-D7BD-45F7-EB23-6FDAF2410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69E03-4804-4553-A1EC-F089884EF50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341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4A1F52B7-5271-53AA-8260-0CF50FF8DA3C}"/>
              </a:ext>
            </a:extLst>
          </p:cNvPr>
          <p:cNvSpPr/>
          <p:nvPr/>
        </p:nvSpPr>
        <p:spPr>
          <a:xfrm>
            <a:off x="0" y="685800"/>
            <a:ext cx="11494008" cy="5486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2F9955-0460-4A20-8FC6-3005955600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178" y="365125"/>
            <a:ext cx="10515600" cy="1325563"/>
          </a:xfrm>
        </p:spPr>
        <p:txBody>
          <a:bodyPr>
            <a:normAutofit/>
          </a:bodyPr>
          <a:lstStyle>
            <a:lvl1pPr>
              <a:defRPr sz="5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95DDA7-4AAD-4EBE-880C-200E5F10A6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2178" y="1681163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717496-E470-4CF6-884C-F07390A468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22178" y="2505075"/>
            <a:ext cx="5157787" cy="3526932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8C438EA-D381-4F22-A911-ECDD6D04FB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754590" y="1681163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3F255FA-A04D-49F2-8DB4-3CC082D0DB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754590" y="2505075"/>
            <a:ext cx="5183188" cy="3526932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7198C3F1-4E77-7888-CDB8-CF9406E4A2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A0177-5432-41AC-9593-8EC96BFF4F82}" type="datetime2">
              <a:rPr lang="en-US" smtClean="0"/>
              <a:t>Saturday, May 3, 2025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493561D3-90F6-AD82-BCFE-90F9427D86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932F9B33-3FA7-526F-7B45-342EB64A1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69E03-4804-4553-A1EC-F089884EF50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997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91F235-FBFF-453E-B90A-5758ED47C7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4" y="938306"/>
            <a:ext cx="10515600" cy="1325563"/>
          </a:xfrm>
        </p:spPr>
        <p:txBody>
          <a:bodyPr>
            <a:normAutofit/>
          </a:bodyPr>
          <a:lstStyle>
            <a:lvl1pPr>
              <a:defRPr sz="5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A9328E63-E075-39E2-BAA7-30CCAE2E77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29A7B-B2F1-41A3-B969-4E25F618B967}" type="datetime2">
              <a:rPr lang="en-US" smtClean="0"/>
              <a:t>Saturday, May 3, 2025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2A5894A5-0E01-F43E-C68A-2EFAB2EB89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7250128C-CE40-2B40-1B89-7E9AAAAC4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69E03-4804-4553-A1EC-F089884EF50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218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E281B99-C6A0-F92A-BDD3-BB362196501C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EB8367C-67E1-A50A-1584-F859A6FED9C9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BB8861-51D7-741E-6B2C-25412D40E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98B79-F222-4FD1-8713-07459E1B5004}" type="datetime2">
              <a:rPr lang="en-US" smtClean="0"/>
              <a:t>Saturday, May 3, 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D69A2F-0657-B33B-8334-C458A9538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B4FC84-48ED-0480-2497-FCD84C127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69E03-4804-4553-A1EC-F089884EF50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545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712261-8522-4437-B612-7C7100D188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4" y="457200"/>
            <a:ext cx="10512425" cy="1600200"/>
          </a:xfrm>
        </p:spPr>
        <p:txBody>
          <a:bodyPr anchor="b">
            <a:normAutofit/>
          </a:bodyPr>
          <a:lstStyle>
            <a:lvl1pPr>
              <a:defRPr sz="5200">
                <a:latin typeface="Dante (Headings)2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BAA0AF-3F50-42BD-84B4-E70C3D004F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2830" y="2199340"/>
            <a:ext cx="6172200" cy="3661710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9C702B-2C4D-4590-8BEE-31940145C7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20624" y="2199340"/>
            <a:ext cx="3932237" cy="3669647"/>
          </a:xfrm>
        </p:spPr>
        <p:txBody>
          <a:bodyPr>
            <a:normAutofit/>
          </a:bodyPr>
          <a:lstStyle>
            <a:lvl1pPr marL="0" indent="0">
              <a:buNone/>
              <a:defRPr sz="2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23F37370-7C05-0AAE-A0C3-9EE620A84E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630FD-0818-4065-B5FE-410552D9B1BC}" type="datetime2">
              <a:rPr lang="en-US" smtClean="0"/>
              <a:t>Saturday, May 3, 2025</a:t>
            </a:fld>
            <a:endParaRPr lang="en-US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0900B8E3-39E6-A88A-BBFB-717596EB3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348E340D-1840-D987-3EEA-963BDDE31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69E03-4804-4553-A1EC-F089884EF50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8328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95334B-3019-4CA1-B658-7790019224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4" y="457200"/>
            <a:ext cx="3932237" cy="1600200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FD3CC12-FD6B-41A3-BF67-D600CC4383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781276" y="987425"/>
            <a:ext cx="6172200" cy="4873625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DB2BD5-DC18-460B-BFCC-5B2447D2B0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20624" y="2199340"/>
            <a:ext cx="3932237" cy="3669647"/>
          </a:xfrm>
        </p:spPr>
        <p:txBody>
          <a:bodyPr>
            <a:normAutofit/>
          </a:bodyPr>
          <a:lstStyle>
            <a:lvl1pPr marL="0" indent="0">
              <a:buNone/>
              <a:defRPr sz="2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90F28E44-58BB-553B-BBD0-F292C66CCA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2D289-0EBF-40C7-B6E8-60285281F180}" type="datetime2">
              <a:rPr lang="en-US" smtClean="0"/>
              <a:t>Saturday, May 3, 2025</a:t>
            </a:fld>
            <a:endParaRPr lang="en-US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8F22D156-E5FE-F118-0553-B401F19652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88AEE0A6-6120-9BA2-5751-E0E2D8CF0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69E03-4804-4553-A1EC-F089884EF50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310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94B53B4F-080C-8523-03AD-871CC3B8D168}"/>
              </a:ext>
            </a:extLst>
          </p:cNvPr>
          <p:cNvSpPr/>
          <p:nvPr/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bg2"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53B790B-70BD-FD52-2540-F1DA4882170E}"/>
              </a:ext>
            </a:extLst>
          </p:cNvPr>
          <p:cNvSpPr/>
          <p:nvPr/>
        </p:nvSpPr>
        <p:spPr>
          <a:xfrm>
            <a:off x="1446276" y="685800"/>
            <a:ext cx="10744200" cy="5486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 descr="Tag=AccentColor&#10;Flavor=Light&#10;Target=Line">
            <a:extLst>
              <a:ext uri="{FF2B5EF4-FFF2-40B4-BE49-F238E27FC236}">
                <a16:creationId xmlns:a16="http://schemas.microsoft.com/office/drawing/2014/main" id="{7D4FC5F0-CBD6-AEEB-4902-28D624068890}"/>
              </a:ext>
            </a:extLst>
          </p:cNvPr>
          <p:cNvCxnSpPr>
            <a:cxnSpLocks/>
          </p:cNvCxnSpPr>
          <p:nvPr/>
        </p:nvCxnSpPr>
        <p:spPr>
          <a:xfrm flipV="1">
            <a:off x="11496184" y="5610"/>
            <a:ext cx="0" cy="6858000"/>
          </a:xfrm>
          <a:prstGeom prst="line">
            <a:avLst/>
          </a:prstGeom>
          <a:ln w="9525" cap="rnd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 descr="Tag=AccentColor&#10;Flavor=Light&#10;Target=Line">
            <a:extLst>
              <a:ext uri="{FF2B5EF4-FFF2-40B4-BE49-F238E27FC236}">
                <a16:creationId xmlns:a16="http://schemas.microsoft.com/office/drawing/2014/main" id="{FA9EB4DB-DDA5-1A45-7D87-B2BF67D2D1C3}"/>
              </a:ext>
            </a:extLst>
          </p:cNvPr>
          <p:cNvCxnSpPr>
            <a:cxnSpLocks/>
          </p:cNvCxnSpPr>
          <p:nvPr/>
        </p:nvCxnSpPr>
        <p:spPr>
          <a:xfrm>
            <a:off x="1524" y="6172200"/>
            <a:ext cx="12192000" cy="0"/>
          </a:xfrm>
          <a:prstGeom prst="line">
            <a:avLst/>
          </a:prstGeom>
          <a:ln w="9525" cap="rnd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92AF870-601F-4570-A8A9-1003F8939C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4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CCECD-B6E7-4C40-8A84-65FD5A3F0A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0624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3EFA4D-0E39-4E26-B43C-5D1084B3BA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20624" y="6217920"/>
            <a:ext cx="2743200" cy="6400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fld id="{94CDC665-7415-4DAF-AE09-B9BBC1907393}" type="datetime2">
              <a:rPr lang="en-US" smtClean="0"/>
              <a:t>Saturday, May 3, 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8851EA-2F2C-4012-8B96-51179BDD11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767328" y="6217920"/>
            <a:ext cx="7196328" cy="6400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BB8ACB-7A60-4D76-A149-0C57A30E01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03152" y="-18288"/>
            <a:ext cx="685800" cy="685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7BE69E03-4804-4553-A1EC-F089884EF50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617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40" r:id="rId4"/>
    <p:sldLayoutId id="2147483741" r:id="rId5"/>
    <p:sldLayoutId id="2147483746" r:id="rId6"/>
    <p:sldLayoutId id="2147483742" r:id="rId7"/>
    <p:sldLayoutId id="2147483743" r:id="rId8"/>
    <p:sldLayoutId id="2147483744" r:id="rId9"/>
    <p:sldLayoutId id="2147483745" r:id="rId10"/>
    <p:sldLayoutId id="2147483747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Wingdings 2" panose="05020102010507070707" pitchFamily="18" charset="2"/>
        <a:buChar char="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accent2"/>
        </a:buClr>
        <a:buFont typeface="Wingdings 2" panose="05020102010507070707" pitchFamily="18" charset="2"/>
        <a:buChar char="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accent2"/>
        </a:buClr>
        <a:buFont typeface="Wingdings 2" panose="05020102010507070707" pitchFamily="18" charset="2"/>
        <a:buChar char="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accent2"/>
        </a:buClr>
        <a:buFont typeface="Wingdings 2" panose="05020102010507070707" pitchFamily="18" charset="2"/>
        <a:buChar char="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accent2"/>
        </a:buClr>
        <a:buFont typeface="Wingdings 2" panose="05020102010507070707" pitchFamily="18" charset="2"/>
        <a:buChar char="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Background Gray Rectangle">
            <a:extLst>
              <a:ext uri="{FF2B5EF4-FFF2-40B4-BE49-F238E27FC236}">
                <a16:creationId xmlns:a16="http://schemas.microsoft.com/office/drawing/2014/main" id="{B2D7E89A-57B7-4E5E-B1B0-3D2E558113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9" name="Background Gray Rectangle">
            <a:extLst>
              <a:ext uri="{FF2B5EF4-FFF2-40B4-BE49-F238E27FC236}">
                <a16:creationId xmlns:a16="http://schemas.microsoft.com/office/drawing/2014/main" id="{5920B714-971A-446E-81B0-BE33522D37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bg2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1" name="White Rectangle">
            <a:extLst>
              <a:ext uri="{FF2B5EF4-FFF2-40B4-BE49-F238E27FC236}">
                <a16:creationId xmlns:a16="http://schemas.microsoft.com/office/drawing/2014/main" id="{9DF1F69D-D307-4AC4-A451-F4C44D0D57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6276" y="685800"/>
            <a:ext cx="10744200" cy="5486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1" descr="Arrière-plan abstrait triangulaire">
            <a:extLst>
              <a:ext uri="{FF2B5EF4-FFF2-40B4-BE49-F238E27FC236}">
                <a16:creationId xmlns:a16="http://schemas.microsoft.com/office/drawing/2014/main" id="{18AFE5F7-596C-4F00-40DE-69BEB3A6777E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 t="28115" r="1" b="1"/>
          <a:stretch/>
        </p:blipFill>
        <p:spPr>
          <a:xfrm>
            <a:off x="-1" y="-5610"/>
            <a:ext cx="12189510" cy="6863610"/>
          </a:xfrm>
          <a:prstGeom prst="rect">
            <a:avLst/>
          </a:prstGeom>
        </p:spPr>
      </p:pic>
      <p:cxnSp>
        <p:nvCxnSpPr>
          <p:cNvPr id="13" name="Vertical Connector">
            <a:extLst>
              <a:ext uri="{FF2B5EF4-FFF2-40B4-BE49-F238E27FC236}">
                <a16:creationId xmlns:a16="http://schemas.microsoft.com/office/drawing/2014/main" id="{DD792227-B6FD-4208-BD7C-A80432BDAE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11496184" y="5610"/>
            <a:ext cx="0" cy="6858000"/>
          </a:xfrm>
          <a:prstGeom prst="line">
            <a:avLst/>
          </a:prstGeom>
          <a:ln w="9525" cap="rnd">
            <a:solidFill>
              <a:srgbClr val="FFA41B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Horizontal Connector 2">
            <a:extLst>
              <a:ext uri="{FF2B5EF4-FFF2-40B4-BE49-F238E27FC236}">
                <a16:creationId xmlns:a16="http://schemas.microsoft.com/office/drawing/2014/main" id="{4F2CA415-CF41-4777-96CB-6C95F3B599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524" y="6172200"/>
            <a:ext cx="12192000" cy="0"/>
          </a:xfrm>
          <a:prstGeom prst="line">
            <a:avLst/>
          </a:prstGeom>
          <a:ln w="9525" cap="rnd">
            <a:solidFill>
              <a:srgbClr val="FFA41B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ZoneTexte 4">
            <a:extLst>
              <a:ext uri="{FF2B5EF4-FFF2-40B4-BE49-F238E27FC236}">
                <a16:creationId xmlns:a16="http://schemas.microsoft.com/office/drawing/2014/main" id="{331892C3-0A0F-564D-C262-BDB009C4EDAE}"/>
              </a:ext>
            </a:extLst>
          </p:cNvPr>
          <p:cNvSpPr txBox="1"/>
          <p:nvPr/>
        </p:nvSpPr>
        <p:spPr>
          <a:xfrm>
            <a:off x="7951458" y="2964530"/>
            <a:ext cx="318548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5400" dirty="0">
                <a:latin typeface="Arial" panose="020B0604020202020204" pitchFamily="34" charset="0"/>
                <a:cs typeface="Arial" panose="020B0604020202020204" pitchFamily="34" charset="0"/>
              </a:rPr>
              <a:t>La salière</a:t>
            </a:r>
          </a:p>
        </p:txBody>
      </p:sp>
    </p:spTree>
    <p:extLst>
      <p:ext uri="{BB962C8B-B14F-4D97-AF65-F5344CB8AC3E}">
        <p14:creationId xmlns:p14="http://schemas.microsoft.com/office/powerpoint/2010/main" val="1655185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05A330AC-48D2-E35A-E0C8-3BE16C04DD44}"/>
              </a:ext>
            </a:extLst>
          </p:cNvPr>
          <p:cNvSpPr/>
          <p:nvPr/>
        </p:nvSpPr>
        <p:spPr>
          <a:xfrm>
            <a:off x="5215179" y="0"/>
            <a:ext cx="6868887" cy="6868887"/>
          </a:xfrm>
          <a:prstGeom prst="rect">
            <a:avLst/>
          </a:prstGeom>
          <a:noFill/>
          <a:ln w="285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0CF8EFAB-0BDE-BF87-A2EB-2669982D56FC}"/>
              </a:ext>
            </a:extLst>
          </p:cNvPr>
          <p:cNvCxnSpPr>
            <a:cxnSpLocks/>
          </p:cNvCxnSpPr>
          <p:nvPr/>
        </p:nvCxnSpPr>
        <p:spPr>
          <a:xfrm flipV="1">
            <a:off x="6907909" y="1687284"/>
            <a:ext cx="3477986" cy="3434311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0E83762C-76B3-7F58-3F8B-8E4440ACD809}"/>
              </a:ext>
            </a:extLst>
          </p:cNvPr>
          <p:cNvCxnSpPr>
            <a:cxnSpLocks/>
          </p:cNvCxnSpPr>
          <p:nvPr/>
        </p:nvCxnSpPr>
        <p:spPr>
          <a:xfrm flipH="1" flipV="1">
            <a:off x="6907909" y="1687284"/>
            <a:ext cx="3477986" cy="3434311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ECD7D90D-8CD2-BE66-4127-AF85D8AFA94D}"/>
              </a:ext>
            </a:extLst>
          </p:cNvPr>
          <p:cNvCxnSpPr>
            <a:cxnSpLocks/>
            <a:stCxn id="5" idx="3"/>
            <a:endCxn id="5" idx="0"/>
          </p:cNvCxnSpPr>
          <p:nvPr/>
        </p:nvCxnSpPr>
        <p:spPr>
          <a:xfrm flipH="1" flipV="1">
            <a:off x="8649623" y="0"/>
            <a:ext cx="3434443" cy="3434444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>
            <a:extLst>
              <a:ext uri="{FF2B5EF4-FFF2-40B4-BE49-F238E27FC236}">
                <a16:creationId xmlns:a16="http://schemas.microsoft.com/office/drawing/2014/main" id="{D2A0FCB4-CCDF-2FE7-E44F-06862F6FB280}"/>
              </a:ext>
            </a:extLst>
          </p:cNvPr>
          <p:cNvCxnSpPr>
            <a:cxnSpLocks/>
          </p:cNvCxnSpPr>
          <p:nvPr/>
        </p:nvCxnSpPr>
        <p:spPr>
          <a:xfrm flipH="1" flipV="1">
            <a:off x="5215180" y="3439887"/>
            <a:ext cx="3434443" cy="3434444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>
            <a:extLst>
              <a:ext uri="{FF2B5EF4-FFF2-40B4-BE49-F238E27FC236}">
                <a16:creationId xmlns:a16="http://schemas.microsoft.com/office/drawing/2014/main" id="{5B05471B-99D9-1C0B-9D0E-64078D6CAD33}"/>
              </a:ext>
            </a:extLst>
          </p:cNvPr>
          <p:cNvCxnSpPr>
            <a:cxnSpLocks/>
            <a:stCxn id="5" idx="3"/>
          </p:cNvCxnSpPr>
          <p:nvPr/>
        </p:nvCxnSpPr>
        <p:spPr>
          <a:xfrm flipH="1">
            <a:off x="8649623" y="3434444"/>
            <a:ext cx="3434443" cy="3428999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>
            <a:extLst>
              <a:ext uri="{FF2B5EF4-FFF2-40B4-BE49-F238E27FC236}">
                <a16:creationId xmlns:a16="http://schemas.microsoft.com/office/drawing/2014/main" id="{E81C8C74-CCC8-8BF9-28B4-9C4992F0C612}"/>
              </a:ext>
            </a:extLst>
          </p:cNvPr>
          <p:cNvCxnSpPr>
            <a:cxnSpLocks/>
          </p:cNvCxnSpPr>
          <p:nvPr/>
        </p:nvCxnSpPr>
        <p:spPr>
          <a:xfrm flipH="1">
            <a:off x="5215180" y="-10887"/>
            <a:ext cx="3434443" cy="3428999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>
            <a:extLst>
              <a:ext uri="{FF2B5EF4-FFF2-40B4-BE49-F238E27FC236}">
                <a16:creationId xmlns:a16="http://schemas.microsoft.com/office/drawing/2014/main" id="{0C898F97-07A2-545D-9F4A-D753931A31A0}"/>
              </a:ext>
            </a:extLst>
          </p:cNvPr>
          <p:cNvCxnSpPr>
            <a:cxnSpLocks/>
            <a:stCxn id="5" idx="2"/>
            <a:endCxn id="5" idx="0"/>
          </p:cNvCxnSpPr>
          <p:nvPr/>
        </p:nvCxnSpPr>
        <p:spPr>
          <a:xfrm flipV="1">
            <a:off x="8649623" y="0"/>
            <a:ext cx="0" cy="6868887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>
            <a:extLst>
              <a:ext uri="{FF2B5EF4-FFF2-40B4-BE49-F238E27FC236}">
                <a16:creationId xmlns:a16="http://schemas.microsoft.com/office/drawing/2014/main" id="{59A50C41-C872-05E4-AA67-9CE6B52E4109}"/>
              </a:ext>
            </a:extLst>
          </p:cNvPr>
          <p:cNvCxnSpPr>
            <a:cxnSpLocks/>
            <a:stCxn id="5" idx="3"/>
            <a:endCxn id="5" idx="1"/>
          </p:cNvCxnSpPr>
          <p:nvPr/>
        </p:nvCxnSpPr>
        <p:spPr>
          <a:xfrm flipH="1">
            <a:off x="5215179" y="3434444"/>
            <a:ext cx="6868887" cy="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>
            <a:extLst>
              <a:ext uri="{FF2B5EF4-FFF2-40B4-BE49-F238E27FC236}">
                <a16:creationId xmlns:a16="http://schemas.microsoft.com/office/drawing/2014/main" id="{17FC9D68-8D9E-EF16-28ED-6F3E7F48F344}"/>
              </a:ext>
            </a:extLst>
          </p:cNvPr>
          <p:cNvCxnSpPr>
            <a:cxnSpLocks/>
          </p:cNvCxnSpPr>
          <p:nvPr/>
        </p:nvCxnSpPr>
        <p:spPr>
          <a:xfrm flipH="1">
            <a:off x="5215179" y="1698171"/>
            <a:ext cx="1692730" cy="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31">
            <a:extLst>
              <a:ext uri="{FF2B5EF4-FFF2-40B4-BE49-F238E27FC236}">
                <a16:creationId xmlns:a16="http://schemas.microsoft.com/office/drawing/2014/main" id="{DB4DEDD7-8497-0FCD-2690-1FA243A2476A}"/>
              </a:ext>
            </a:extLst>
          </p:cNvPr>
          <p:cNvCxnSpPr>
            <a:cxnSpLocks/>
          </p:cNvCxnSpPr>
          <p:nvPr/>
        </p:nvCxnSpPr>
        <p:spPr>
          <a:xfrm flipH="1">
            <a:off x="10391336" y="1698171"/>
            <a:ext cx="1692730" cy="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32">
            <a:extLst>
              <a:ext uri="{FF2B5EF4-FFF2-40B4-BE49-F238E27FC236}">
                <a16:creationId xmlns:a16="http://schemas.microsoft.com/office/drawing/2014/main" id="{C4F25F21-08D3-2AAF-661F-5FE6FA71EAA1}"/>
              </a:ext>
            </a:extLst>
          </p:cNvPr>
          <p:cNvCxnSpPr>
            <a:cxnSpLocks/>
          </p:cNvCxnSpPr>
          <p:nvPr/>
        </p:nvCxnSpPr>
        <p:spPr>
          <a:xfrm flipH="1">
            <a:off x="10391336" y="5121595"/>
            <a:ext cx="1692730" cy="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33">
            <a:extLst>
              <a:ext uri="{FF2B5EF4-FFF2-40B4-BE49-F238E27FC236}">
                <a16:creationId xmlns:a16="http://schemas.microsoft.com/office/drawing/2014/main" id="{40C79C82-0719-176B-BE85-0B13A8A855BE}"/>
              </a:ext>
            </a:extLst>
          </p:cNvPr>
          <p:cNvCxnSpPr>
            <a:cxnSpLocks/>
          </p:cNvCxnSpPr>
          <p:nvPr/>
        </p:nvCxnSpPr>
        <p:spPr>
          <a:xfrm flipH="1">
            <a:off x="5215179" y="5126904"/>
            <a:ext cx="1692730" cy="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34">
            <a:extLst>
              <a:ext uri="{FF2B5EF4-FFF2-40B4-BE49-F238E27FC236}">
                <a16:creationId xmlns:a16="http://schemas.microsoft.com/office/drawing/2014/main" id="{9614482F-6F25-77C1-D904-29447AA8694C}"/>
              </a:ext>
            </a:extLst>
          </p:cNvPr>
          <p:cNvCxnSpPr>
            <a:cxnSpLocks/>
          </p:cNvCxnSpPr>
          <p:nvPr/>
        </p:nvCxnSpPr>
        <p:spPr>
          <a:xfrm flipV="1">
            <a:off x="6907909" y="0"/>
            <a:ext cx="0" cy="1698171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38">
            <a:extLst>
              <a:ext uri="{FF2B5EF4-FFF2-40B4-BE49-F238E27FC236}">
                <a16:creationId xmlns:a16="http://schemas.microsoft.com/office/drawing/2014/main" id="{6E066237-ED24-9DA3-42A1-70D4BCDF5FCA}"/>
              </a:ext>
            </a:extLst>
          </p:cNvPr>
          <p:cNvCxnSpPr>
            <a:cxnSpLocks/>
          </p:cNvCxnSpPr>
          <p:nvPr/>
        </p:nvCxnSpPr>
        <p:spPr>
          <a:xfrm flipV="1">
            <a:off x="10385895" y="-10887"/>
            <a:ext cx="0" cy="1698171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43">
            <a:extLst>
              <a:ext uri="{FF2B5EF4-FFF2-40B4-BE49-F238E27FC236}">
                <a16:creationId xmlns:a16="http://schemas.microsoft.com/office/drawing/2014/main" id="{AA871AC4-80D7-A01A-9D91-3D51341700BA}"/>
              </a:ext>
            </a:extLst>
          </p:cNvPr>
          <p:cNvCxnSpPr>
            <a:cxnSpLocks/>
          </p:cNvCxnSpPr>
          <p:nvPr/>
        </p:nvCxnSpPr>
        <p:spPr>
          <a:xfrm flipV="1">
            <a:off x="6897024" y="5121595"/>
            <a:ext cx="0" cy="1698171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cteur droit 44">
            <a:extLst>
              <a:ext uri="{FF2B5EF4-FFF2-40B4-BE49-F238E27FC236}">
                <a16:creationId xmlns:a16="http://schemas.microsoft.com/office/drawing/2014/main" id="{355C942F-3959-5827-578E-C60E3DB63873}"/>
              </a:ext>
            </a:extLst>
          </p:cNvPr>
          <p:cNvCxnSpPr>
            <a:cxnSpLocks/>
          </p:cNvCxnSpPr>
          <p:nvPr/>
        </p:nvCxnSpPr>
        <p:spPr>
          <a:xfrm flipV="1">
            <a:off x="10385895" y="5121595"/>
            <a:ext cx="0" cy="1698171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ZoneTexte 45">
            <a:extLst>
              <a:ext uri="{FF2B5EF4-FFF2-40B4-BE49-F238E27FC236}">
                <a16:creationId xmlns:a16="http://schemas.microsoft.com/office/drawing/2014/main" id="{8616D0E5-1C0B-A59B-60B8-80FEFE21E475}"/>
              </a:ext>
            </a:extLst>
          </p:cNvPr>
          <p:cNvSpPr txBox="1"/>
          <p:nvPr/>
        </p:nvSpPr>
        <p:spPr>
          <a:xfrm rot="5400000">
            <a:off x="9737351" y="6182709"/>
            <a:ext cx="5148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/>
              <a:t>texte</a:t>
            </a:r>
          </a:p>
        </p:txBody>
      </p:sp>
      <p:sp>
        <p:nvSpPr>
          <p:cNvPr id="47" name="ZoneTexte 46">
            <a:extLst>
              <a:ext uri="{FF2B5EF4-FFF2-40B4-BE49-F238E27FC236}">
                <a16:creationId xmlns:a16="http://schemas.microsoft.com/office/drawing/2014/main" id="{D572938D-BD2A-4F5C-A421-354E82F01AC5}"/>
              </a:ext>
            </a:extLst>
          </p:cNvPr>
          <p:cNvSpPr txBox="1"/>
          <p:nvPr/>
        </p:nvSpPr>
        <p:spPr>
          <a:xfrm rot="5400000">
            <a:off x="9832402" y="313122"/>
            <a:ext cx="5148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/>
              <a:t>texte</a:t>
            </a:r>
          </a:p>
        </p:txBody>
      </p:sp>
      <p:sp>
        <p:nvSpPr>
          <p:cNvPr id="48" name="ZoneTexte 47">
            <a:extLst>
              <a:ext uri="{FF2B5EF4-FFF2-40B4-BE49-F238E27FC236}">
                <a16:creationId xmlns:a16="http://schemas.microsoft.com/office/drawing/2014/main" id="{4BE6679A-F13E-706B-5225-72D4164B809C}"/>
              </a:ext>
            </a:extLst>
          </p:cNvPr>
          <p:cNvSpPr txBox="1"/>
          <p:nvPr/>
        </p:nvSpPr>
        <p:spPr>
          <a:xfrm rot="5400000">
            <a:off x="9239622" y="1543340"/>
            <a:ext cx="5148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/>
              <a:t>texte</a:t>
            </a:r>
          </a:p>
        </p:txBody>
      </p:sp>
      <p:sp>
        <p:nvSpPr>
          <p:cNvPr id="49" name="ZoneTexte 48">
            <a:extLst>
              <a:ext uri="{FF2B5EF4-FFF2-40B4-BE49-F238E27FC236}">
                <a16:creationId xmlns:a16="http://schemas.microsoft.com/office/drawing/2014/main" id="{D8077EA2-A83C-91D8-B389-9AB0C29E4BDC}"/>
              </a:ext>
            </a:extLst>
          </p:cNvPr>
          <p:cNvSpPr txBox="1"/>
          <p:nvPr/>
        </p:nvSpPr>
        <p:spPr>
          <a:xfrm rot="5400000">
            <a:off x="9268479" y="5048549"/>
            <a:ext cx="5148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/>
              <a:t>texte</a:t>
            </a:r>
          </a:p>
        </p:txBody>
      </p:sp>
      <p:sp>
        <p:nvSpPr>
          <p:cNvPr id="50" name="ZoneTexte 49">
            <a:extLst>
              <a:ext uri="{FF2B5EF4-FFF2-40B4-BE49-F238E27FC236}">
                <a16:creationId xmlns:a16="http://schemas.microsoft.com/office/drawing/2014/main" id="{67AC074A-EEF4-7FBC-D0B2-E3EF1F92C6FD}"/>
              </a:ext>
            </a:extLst>
          </p:cNvPr>
          <p:cNvSpPr txBox="1"/>
          <p:nvPr/>
        </p:nvSpPr>
        <p:spPr>
          <a:xfrm rot="16200000">
            <a:off x="7104417" y="6223669"/>
            <a:ext cx="5148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/>
              <a:t>texte</a:t>
            </a:r>
          </a:p>
        </p:txBody>
      </p:sp>
      <p:sp>
        <p:nvSpPr>
          <p:cNvPr id="51" name="ZoneTexte 50">
            <a:extLst>
              <a:ext uri="{FF2B5EF4-FFF2-40B4-BE49-F238E27FC236}">
                <a16:creationId xmlns:a16="http://schemas.microsoft.com/office/drawing/2014/main" id="{A8E2C5A0-EB70-CF3B-EB9D-461A693A0EEE}"/>
              </a:ext>
            </a:extLst>
          </p:cNvPr>
          <p:cNvSpPr txBox="1"/>
          <p:nvPr/>
        </p:nvSpPr>
        <p:spPr>
          <a:xfrm rot="16200000">
            <a:off x="7650347" y="5048549"/>
            <a:ext cx="5148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/>
              <a:t>texte</a:t>
            </a:r>
          </a:p>
        </p:txBody>
      </p:sp>
      <p:sp>
        <p:nvSpPr>
          <p:cNvPr id="52" name="ZoneTexte 51">
            <a:extLst>
              <a:ext uri="{FF2B5EF4-FFF2-40B4-BE49-F238E27FC236}">
                <a16:creationId xmlns:a16="http://schemas.microsoft.com/office/drawing/2014/main" id="{D34DD38B-4293-E8B0-6B34-1AE97EBA0CAA}"/>
              </a:ext>
            </a:extLst>
          </p:cNvPr>
          <p:cNvSpPr txBox="1"/>
          <p:nvPr/>
        </p:nvSpPr>
        <p:spPr>
          <a:xfrm rot="16200000">
            <a:off x="7946963" y="1554095"/>
            <a:ext cx="5148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/>
              <a:t>texte</a:t>
            </a:r>
          </a:p>
        </p:txBody>
      </p:sp>
      <p:sp>
        <p:nvSpPr>
          <p:cNvPr id="53" name="ZoneTexte 52">
            <a:extLst>
              <a:ext uri="{FF2B5EF4-FFF2-40B4-BE49-F238E27FC236}">
                <a16:creationId xmlns:a16="http://schemas.microsoft.com/office/drawing/2014/main" id="{C6B8E8CA-F37B-042A-4D0F-C19B3D4019A3}"/>
              </a:ext>
            </a:extLst>
          </p:cNvPr>
          <p:cNvSpPr txBox="1"/>
          <p:nvPr/>
        </p:nvSpPr>
        <p:spPr>
          <a:xfrm rot="16200000">
            <a:off x="7090459" y="275569"/>
            <a:ext cx="5148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/>
              <a:t>texte</a:t>
            </a:r>
          </a:p>
        </p:txBody>
      </p:sp>
      <p:sp>
        <p:nvSpPr>
          <p:cNvPr id="54" name="ZoneTexte 53">
            <a:extLst>
              <a:ext uri="{FF2B5EF4-FFF2-40B4-BE49-F238E27FC236}">
                <a16:creationId xmlns:a16="http://schemas.microsoft.com/office/drawing/2014/main" id="{E8DA5F60-64D1-026D-8999-61DE2550066B}"/>
              </a:ext>
            </a:extLst>
          </p:cNvPr>
          <p:cNvSpPr txBox="1"/>
          <p:nvPr/>
        </p:nvSpPr>
        <p:spPr>
          <a:xfrm>
            <a:off x="6708475" y="2649558"/>
            <a:ext cx="5148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/>
              <a:t>texte</a:t>
            </a:r>
          </a:p>
        </p:txBody>
      </p:sp>
      <p:sp>
        <p:nvSpPr>
          <p:cNvPr id="55" name="ZoneTexte 54">
            <a:extLst>
              <a:ext uri="{FF2B5EF4-FFF2-40B4-BE49-F238E27FC236}">
                <a16:creationId xmlns:a16="http://schemas.microsoft.com/office/drawing/2014/main" id="{19B409E1-E7EA-8428-9B40-AE7213D101A0}"/>
              </a:ext>
            </a:extLst>
          </p:cNvPr>
          <p:cNvSpPr txBox="1"/>
          <p:nvPr/>
        </p:nvSpPr>
        <p:spPr>
          <a:xfrm>
            <a:off x="10264428" y="2575445"/>
            <a:ext cx="5148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/>
              <a:t>texte</a:t>
            </a:r>
          </a:p>
        </p:txBody>
      </p:sp>
      <p:sp>
        <p:nvSpPr>
          <p:cNvPr id="56" name="ZoneTexte 55">
            <a:extLst>
              <a:ext uri="{FF2B5EF4-FFF2-40B4-BE49-F238E27FC236}">
                <a16:creationId xmlns:a16="http://schemas.microsoft.com/office/drawing/2014/main" id="{724F5428-28C0-9384-1323-F611D442869B}"/>
              </a:ext>
            </a:extLst>
          </p:cNvPr>
          <p:cNvSpPr txBox="1"/>
          <p:nvPr/>
        </p:nvSpPr>
        <p:spPr>
          <a:xfrm rot="10800000">
            <a:off x="10264428" y="3816485"/>
            <a:ext cx="5148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/>
              <a:t>texte</a:t>
            </a:r>
          </a:p>
        </p:txBody>
      </p:sp>
      <p:sp>
        <p:nvSpPr>
          <p:cNvPr id="57" name="ZoneTexte 56">
            <a:extLst>
              <a:ext uri="{FF2B5EF4-FFF2-40B4-BE49-F238E27FC236}">
                <a16:creationId xmlns:a16="http://schemas.microsoft.com/office/drawing/2014/main" id="{A510DACF-1F95-4CA9-4872-E0C6FD10E385}"/>
              </a:ext>
            </a:extLst>
          </p:cNvPr>
          <p:cNvSpPr txBox="1"/>
          <p:nvPr/>
        </p:nvSpPr>
        <p:spPr>
          <a:xfrm rot="10800000">
            <a:off x="6694009" y="3841565"/>
            <a:ext cx="5148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/>
              <a:t>texte</a:t>
            </a:r>
          </a:p>
        </p:txBody>
      </p:sp>
      <p:sp>
        <p:nvSpPr>
          <p:cNvPr id="58" name="ZoneTexte 57">
            <a:extLst>
              <a:ext uri="{FF2B5EF4-FFF2-40B4-BE49-F238E27FC236}">
                <a16:creationId xmlns:a16="http://schemas.microsoft.com/office/drawing/2014/main" id="{0F40CBB0-0E6F-340F-081F-12EE1382B881}"/>
              </a:ext>
            </a:extLst>
          </p:cNvPr>
          <p:cNvSpPr txBox="1"/>
          <p:nvPr/>
        </p:nvSpPr>
        <p:spPr>
          <a:xfrm rot="10800000">
            <a:off x="5516725" y="4629742"/>
            <a:ext cx="5148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/>
              <a:t>texte</a:t>
            </a:r>
          </a:p>
        </p:txBody>
      </p:sp>
      <p:sp>
        <p:nvSpPr>
          <p:cNvPr id="59" name="ZoneTexte 58">
            <a:extLst>
              <a:ext uri="{FF2B5EF4-FFF2-40B4-BE49-F238E27FC236}">
                <a16:creationId xmlns:a16="http://schemas.microsoft.com/office/drawing/2014/main" id="{02438A3A-66A8-4241-A511-8E99A00F235F}"/>
              </a:ext>
            </a:extLst>
          </p:cNvPr>
          <p:cNvSpPr txBox="1"/>
          <p:nvPr/>
        </p:nvSpPr>
        <p:spPr>
          <a:xfrm rot="10800000">
            <a:off x="11385351" y="4719554"/>
            <a:ext cx="5148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/>
              <a:t>texte</a:t>
            </a:r>
          </a:p>
        </p:txBody>
      </p:sp>
      <p:sp>
        <p:nvSpPr>
          <p:cNvPr id="60" name="ZoneTexte 59">
            <a:extLst>
              <a:ext uri="{FF2B5EF4-FFF2-40B4-BE49-F238E27FC236}">
                <a16:creationId xmlns:a16="http://schemas.microsoft.com/office/drawing/2014/main" id="{407F29C3-B2BB-08FC-22EB-5EF9A3C20440}"/>
              </a:ext>
            </a:extLst>
          </p:cNvPr>
          <p:cNvSpPr txBox="1"/>
          <p:nvPr/>
        </p:nvSpPr>
        <p:spPr>
          <a:xfrm>
            <a:off x="5443796" y="1918335"/>
            <a:ext cx="5148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/>
              <a:t>texte</a:t>
            </a:r>
          </a:p>
        </p:txBody>
      </p:sp>
      <p:sp>
        <p:nvSpPr>
          <p:cNvPr id="61" name="ZoneTexte 60">
            <a:extLst>
              <a:ext uri="{FF2B5EF4-FFF2-40B4-BE49-F238E27FC236}">
                <a16:creationId xmlns:a16="http://schemas.microsoft.com/office/drawing/2014/main" id="{4E023409-9774-3148-B00F-809CE72C6EF9}"/>
              </a:ext>
            </a:extLst>
          </p:cNvPr>
          <p:cNvSpPr txBox="1"/>
          <p:nvPr/>
        </p:nvSpPr>
        <p:spPr>
          <a:xfrm>
            <a:off x="11361100" y="1859809"/>
            <a:ext cx="5148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/>
              <a:t>texte</a:t>
            </a:r>
          </a:p>
        </p:txBody>
      </p:sp>
      <p:sp>
        <p:nvSpPr>
          <p:cNvPr id="62" name="ZoneTexte 61">
            <a:extLst>
              <a:ext uri="{FF2B5EF4-FFF2-40B4-BE49-F238E27FC236}">
                <a16:creationId xmlns:a16="http://schemas.microsoft.com/office/drawing/2014/main" id="{1C854225-CF1F-0DBE-AF15-6560E604F8F8}"/>
              </a:ext>
            </a:extLst>
          </p:cNvPr>
          <p:cNvSpPr txBox="1"/>
          <p:nvPr/>
        </p:nvSpPr>
        <p:spPr>
          <a:xfrm rot="19400082">
            <a:off x="10980258" y="5854020"/>
            <a:ext cx="5148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/>
              <a:t>texte</a:t>
            </a:r>
          </a:p>
        </p:txBody>
      </p:sp>
      <p:sp>
        <p:nvSpPr>
          <p:cNvPr id="63" name="ZoneTexte 62">
            <a:extLst>
              <a:ext uri="{FF2B5EF4-FFF2-40B4-BE49-F238E27FC236}">
                <a16:creationId xmlns:a16="http://schemas.microsoft.com/office/drawing/2014/main" id="{9089B572-169E-CB90-58D1-6621D772F739}"/>
              </a:ext>
            </a:extLst>
          </p:cNvPr>
          <p:cNvSpPr txBox="1"/>
          <p:nvPr/>
        </p:nvSpPr>
        <p:spPr>
          <a:xfrm rot="3006356">
            <a:off x="5851609" y="5874419"/>
            <a:ext cx="5148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/>
              <a:t>texte</a:t>
            </a:r>
          </a:p>
        </p:txBody>
      </p:sp>
      <p:sp>
        <p:nvSpPr>
          <p:cNvPr id="64" name="ZoneTexte 63">
            <a:extLst>
              <a:ext uri="{FF2B5EF4-FFF2-40B4-BE49-F238E27FC236}">
                <a16:creationId xmlns:a16="http://schemas.microsoft.com/office/drawing/2014/main" id="{66E97DAD-9887-9CD5-EFD8-2E20F4281152}"/>
              </a:ext>
            </a:extLst>
          </p:cNvPr>
          <p:cNvSpPr txBox="1"/>
          <p:nvPr/>
        </p:nvSpPr>
        <p:spPr>
          <a:xfrm rot="13730082">
            <a:off x="11089721" y="634558"/>
            <a:ext cx="5148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/>
              <a:t>texte</a:t>
            </a:r>
          </a:p>
        </p:txBody>
      </p:sp>
      <p:sp>
        <p:nvSpPr>
          <p:cNvPr id="65" name="ZoneTexte 64">
            <a:extLst>
              <a:ext uri="{FF2B5EF4-FFF2-40B4-BE49-F238E27FC236}">
                <a16:creationId xmlns:a16="http://schemas.microsoft.com/office/drawing/2014/main" id="{E79BF758-9196-0A57-526E-6437B627A679}"/>
              </a:ext>
            </a:extLst>
          </p:cNvPr>
          <p:cNvSpPr txBox="1"/>
          <p:nvPr/>
        </p:nvSpPr>
        <p:spPr>
          <a:xfrm rot="8116512">
            <a:off x="5782330" y="662549"/>
            <a:ext cx="5148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/>
              <a:t>texte</a:t>
            </a:r>
          </a:p>
        </p:txBody>
      </p:sp>
      <p:sp>
        <p:nvSpPr>
          <p:cNvPr id="66" name="ZoneTexte 65">
            <a:extLst>
              <a:ext uri="{FF2B5EF4-FFF2-40B4-BE49-F238E27FC236}">
                <a16:creationId xmlns:a16="http://schemas.microsoft.com/office/drawing/2014/main" id="{7A64C477-94E5-53AB-E819-2C62E746D7A2}"/>
              </a:ext>
            </a:extLst>
          </p:cNvPr>
          <p:cNvSpPr txBox="1"/>
          <p:nvPr/>
        </p:nvSpPr>
        <p:spPr>
          <a:xfrm>
            <a:off x="994069" y="3054247"/>
            <a:ext cx="29193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i="1" dirty="0">
                <a:latin typeface="Arial" panose="020B0604020202020204" pitchFamily="34" charset="0"/>
                <a:cs typeface="Arial" panose="020B0604020202020204" pitchFamily="34" charset="0"/>
              </a:rPr>
              <a:t>Pliage vierge, texte modifiable</a:t>
            </a:r>
          </a:p>
        </p:txBody>
      </p:sp>
    </p:spTree>
    <p:extLst>
      <p:ext uri="{BB962C8B-B14F-4D97-AF65-F5344CB8AC3E}">
        <p14:creationId xmlns:p14="http://schemas.microsoft.com/office/powerpoint/2010/main" val="3816558573"/>
      </p:ext>
    </p:extLst>
  </p:cSld>
  <p:clrMapOvr>
    <a:masterClrMapping/>
  </p:clrMapOvr>
</p:sld>
</file>

<file path=ppt/theme/theme1.xml><?xml version="1.0" encoding="utf-8"?>
<a:theme xmlns:a="http://schemas.openxmlformats.org/drawingml/2006/main" name="OffsetVTI">
  <a:themeElements>
    <a:clrScheme name="Office">
      <a:dk1>
        <a:srgbClr val="000000"/>
      </a:dk1>
      <a:lt1>
        <a:srgbClr val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Dante">
      <a:majorFont>
        <a:latin typeface="Georgia Pro"/>
        <a:ea typeface=""/>
        <a:cs typeface=""/>
      </a:majorFont>
      <a:minorFont>
        <a:latin typeface="Georgia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setVTI" id="{17A3166B-76FF-4669-8F6D-D4251AE158D8}" vid="{4532814A-B5F8-4CFD-BC69-A007D492DA47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27</Words>
  <Application>Microsoft Office PowerPoint</Application>
  <PresentationFormat>Grand écran</PresentationFormat>
  <Paragraphs>22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Aptos</vt:lpstr>
      <vt:lpstr>Arial</vt:lpstr>
      <vt:lpstr>Dante (Headings)2</vt:lpstr>
      <vt:lpstr>Georgia Pro</vt:lpstr>
      <vt:lpstr>Wingdings 2</vt:lpstr>
      <vt:lpstr>OffsetVTI</vt:lpstr>
      <vt:lpstr>Présentation PowerPoint</vt:lpstr>
      <vt:lpstr>Présentation PowerPoint</vt:lpstr>
    </vt:vector>
  </TitlesOfParts>
  <Company>INSEI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Anne VANBRUGGHE</dc:creator>
  <cp:lastModifiedBy>Anne VANBRUGGHE</cp:lastModifiedBy>
  <cp:revision>3</cp:revision>
  <dcterms:created xsi:type="dcterms:W3CDTF">2025-05-02T05:56:46Z</dcterms:created>
  <dcterms:modified xsi:type="dcterms:W3CDTF">2025-05-03T07:14:37Z</dcterms:modified>
</cp:coreProperties>
</file>