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10"/>
    <p:restoredTop sz="95807"/>
  </p:normalViewPr>
  <p:slideViewPr>
    <p:cSldViewPr snapToGrid="0">
      <p:cViewPr varScale="1">
        <p:scale>
          <a:sx n="109" d="100"/>
          <a:sy n="109" d="100"/>
        </p:scale>
        <p:origin x="208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2A3997-796E-2F0C-2491-1C4243060B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527F2A3-FE60-4839-6BC0-0C56A6CAC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260BD7-5588-7EDA-C0DA-65623654F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60A0E-BC51-C44C-8CBD-6A882DEFC056}" type="datetimeFigureOut">
              <a:rPr lang="fr-FR" smtClean="0"/>
              <a:t>06/03/2024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1BF298-DA8C-7717-C017-7C0C7CA28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BFB53B-DE0B-C526-4E2B-538813609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B070-1732-7E40-882F-1FE8BA3ADB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8424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ADAE3C-2D84-DE84-7C08-8845D5D64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F9B5323-C375-A095-B974-7605A8C301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59460F-CB86-621F-4C1C-43F9A5036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60A0E-BC51-C44C-8CBD-6A882DEFC056}" type="datetimeFigureOut">
              <a:rPr lang="fr-FR" smtClean="0"/>
              <a:t>06/03/2024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191A3E-7829-B752-8A78-F8D45822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5381A5-2078-9B59-A10B-81AB008D9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B070-1732-7E40-882F-1FE8BA3ADB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6838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D31B692-37A4-4A43-C460-48D8132B78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CBE0A07-0A76-BC2C-F422-2C6F9DFBA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F9323D-BDD1-AC25-9387-23E28A02F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60A0E-BC51-C44C-8CBD-6A882DEFC056}" type="datetimeFigureOut">
              <a:rPr lang="fr-FR" smtClean="0"/>
              <a:t>06/03/2024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520E05-C527-7FD5-6C22-A58242577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90C117-284B-7599-DB15-D849C4D71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B070-1732-7E40-882F-1FE8BA3ADB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911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CCC215-7455-ABD3-F0DA-B765D24EF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9E6EAD-AC2B-E98D-663B-4D141241E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B6B5F7-A1B0-F2D9-5C08-C32325EFD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60A0E-BC51-C44C-8CBD-6A882DEFC056}" type="datetimeFigureOut">
              <a:rPr lang="fr-FR" smtClean="0"/>
              <a:t>06/03/2024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B76591-602D-86B9-8D0B-629D6FAB2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3BB48D-01CC-21A1-A958-54BC9E94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B070-1732-7E40-882F-1FE8BA3ADB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410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621EDD-F3CE-739B-DE69-EF7B08B8A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6805FEF-DC60-3C36-2FC5-C67785293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281F06-AE83-BE55-6F0F-4E20AC082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60A0E-BC51-C44C-8CBD-6A882DEFC056}" type="datetimeFigureOut">
              <a:rPr lang="fr-FR" smtClean="0"/>
              <a:t>06/03/2024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38C5515-A61A-EF00-95B6-F7E822F0E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8C5DA9-7BCF-6828-B993-24219E495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B070-1732-7E40-882F-1FE8BA3ADB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9661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098E76-24D6-C13B-BA9A-BE7EFC570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9B32FD-AF74-3A6F-6132-B7E38624B8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71A6A6C-AAED-D2D1-55C8-7451CF034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BC561F0-8760-09A2-42ED-737D3D72B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60A0E-BC51-C44C-8CBD-6A882DEFC056}" type="datetimeFigureOut">
              <a:rPr lang="fr-FR" smtClean="0"/>
              <a:t>06/03/2024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71AF6C9-F129-6588-6EBE-01CF81F74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CC157A-CB8A-D285-9A24-1D61C736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B070-1732-7E40-882F-1FE8BA3ADB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1146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2F4E70-F19E-671F-3886-7DC0BC2B7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680A50A-75F6-87A7-FF99-ED165A18B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1DAAD38-6AC6-1A1F-9C82-B53420153C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661CA5C-0FA5-AF49-15E2-F9D8934271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7815AD1-B3EB-7CD5-AB56-6D71C7F295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1432350-CB93-F3BF-DA78-054D2C29D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60A0E-BC51-C44C-8CBD-6A882DEFC056}" type="datetimeFigureOut">
              <a:rPr lang="fr-FR" smtClean="0"/>
              <a:t>06/03/2024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36A39F0-495C-FDB3-17CD-E3EF3D31E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F78D759-D1DA-417D-6882-19BD7B50F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B070-1732-7E40-882F-1FE8BA3ADB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2155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D55156-2E83-38CF-DC96-089B3A309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D4DD239-7840-F3DE-E00C-4EF21C4A9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60A0E-BC51-C44C-8CBD-6A882DEFC056}" type="datetimeFigureOut">
              <a:rPr lang="fr-FR" smtClean="0"/>
              <a:t>06/03/2024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09702D-9EE9-A0DE-D752-485D5A159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9845FA5-D5A8-371A-ED8E-6750EFC35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B070-1732-7E40-882F-1FE8BA3ADB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018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4DFDB48-1A93-71CE-8942-F503482C0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60A0E-BC51-C44C-8CBD-6A882DEFC056}" type="datetimeFigureOut">
              <a:rPr lang="fr-FR" smtClean="0"/>
              <a:t>06/03/2024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95BA8D1-AD35-FCA1-A3A8-66D0EF872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85543D4-823A-B515-637F-3E6234B3B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B070-1732-7E40-882F-1FE8BA3ADB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4610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668A61-9FBA-8773-9B18-D1DE0C7AC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C1CDCD-FC76-B004-9AFD-02CB0A992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5B8BBC7-0E49-CC78-9B99-707501F69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44358C2-6750-D535-AD61-FD2BE21C6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60A0E-BC51-C44C-8CBD-6A882DEFC056}" type="datetimeFigureOut">
              <a:rPr lang="fr-FR" smtClean="0"/>
              <a:t>06/03/2024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D9C9A98-FC40-6453-99E2-17BD69EC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269FB7C-70E7-D799-4C68-EACC25214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B070-1732-7E40-882F-1FE8BA3ADB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1239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38BB99-CF54-A74E-D77E-ABCFF0655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38FCA92-8411-56BF-FA9C-893D873735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8403169-0A59-CBBD-9A7D-42D0509FB1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DB32EFE-FD6B-BBE7-8349-B63DB0172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60A0E-BC51-C44C-8CBD-6A882DEFC056}" type="datetimeFigureOut">
              <a:rPr lang="fr-FR" smtClean="0"/>
              <a:t>06/03/2024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04CA5B9-50FC-FD13-4DCC-FEA4EDAB1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71228E1-04A2-5DFD-DBF0-A0B5CB607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B070-1732-7E40-882F-1FE8BA3ADB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5896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F70C6AA-4286-725F-F620-5BF584697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C0F52C-08C2-9FEE-CE08-789DC0FB6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095DEC-701B-9209-7D82-9F4937C1AD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60A0E-BC51-C44C-8CBD-6A882DEFC056}" type="datetimeFigureOut">
              <a:rPr lang="fr-FR" smtClean="0"/>
              <a:t>06/03/2024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DD0615-A91C-B84D-FE91-F8DADC281A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8104A4-FE89-5EA5-D5C3-299D72575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4B070-1732-7E40-882F-1FE8BA3ADB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9898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e 67">
            <a:extLst>
              <a:ext uri="{FF2B5EF4-FFF2-40B4-BE49-F238E27FC236}">
                <a16:creationId xmlns:a16="http://schemas.microsoft.com/office/drawing/2014/main" id="{30936941-6967-C6C3-526E-EAAD1907DE6C}"/>
              </a:ext>
            </a:extLst>
          </p:cNvPr>
          <p:cNvGrpSpPr/>
          <p:nvPr/>
        </p:nvGrpSpPr>
        <p:grpSpPr>
          <a:xfrm>
            <a:off x="577213" y="4691474"/>
            <a:ext cx="1307143" cy="2058079"/>
            <a:chOff x="577213" y="4691474"/>
            <a:chExt cx="1307143" cy="2058079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E100D230-CE0C-CE65-5C3B-7C79FE068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7213" y="4691474"/>
              <a:ext cx="1307143" cy="1800000"/>
            </a:xfrm>
            <a:prstGeom prst="rect">
              <a:avLst/>
            </a:prstGeom>
          </p:spPr>
        </p:pic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D37F0C4E-438B-4320-5E78-24F849FEDEE2}"/>
                </a:ext>
              </a:extLst>
            </p:cNvPr>
            <p:cNvSpPr txBox="1"/>
            <p:nvPr/>
          </p:nvSpPr>
          <p:spPr>
            <a:xfrm>
              <a:off x="764826" y="6380221"/>
              <a:ext cx="740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Rasée</a:t>
              </a:r>
            </a:p>
          </p:txBody>
        </p:sp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CAA34FB6-8FB2-E220-38ED-135BBAF0305C}"/>
              </a:ext>
            </a:extLst>
          </p:cNvPr>
          <p:cNvGrpSpPr/>
          <p:nvPr/>
        </p:nvGrpSpPr>
        <p:grpSpPr>
          <a:xfrm>
            <a:off x="4716643" y="294325"/>
            <a:ext cx="1315558" cy="6545259"/>
            <a:chOff x="4716643" y="294325"/>
            <a:chExt cx="1315558" cy="6545259"/>
          </a:xfrm>
        </p:grpSpPr>
        <p:grpSp>
          <p:nvGrpSpPr>
            <p:cNvPr id="79" name="Groupe 78">
              <a:extLst>
                <a:ext uri="{FF2B5EF4-FFF2-40B4-BE49-F238E27FC236}">
                  <a16:creationId xmlns:a16="http://schemas.microsoft.com/office/drawing/2014/main" id="{FA00541B-C0E4-CEDC-608D-1855E50030C2}"/>
                </a:ext>
              </a:extLst>
            </p:cNvPr>
            <p:cNvGrpSpPr/>
            <p:nvPr/>
          </p:nvGrpSpPr>
          <p:grpSpPr>
            <a:xfrm>
              <a:off x="4739274" y="4735544"/>
              <a:ext cx="1218750" cy="2104040"/>
              <a:chOff x="4739274" y="4735544"/>
              <a:chExt cx="1218750" cy="2104040"/>
            </a:xfrm>
          </p:grpSpPr>
          <p:pic>
            <p:nvPicPr>
              <p:cNvPr id="31" name="Image 30">
                <a:extLst>
                  <a:ext uri="{FF2B5EF4-FFF2-40B4-BE49-F238E27FC236}">
                    <a16:creationId xmlns:a16="http://schemas.microsoft.com/office/drawing/2014/main" id="{E8710E98-C873-68B2-07BA-4AABAB4F29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39274" y="4735544"/>
                <a:ext cx="1218750" cy="1800000"/>
              </a:xfrm>
              <a:prstGeom prst="rect">
                <a:avLst/>
              </a:prstGeom>
            </p:spPr>
          </p:pic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6EB7FAA7-C86F-A16A-C8C6-C4278B99ACFE}"/>
                  </a:ext>
                </a:extLst>
              </p:cNvPr>
              <p:cNvSpPr txBox="1"/>
              <p:nvPr/>
            </p:nvSpPr>
            <p:spPr>
              <a:xfrm>
                <a:off x="4837216" y="6470252"/>
                <a:ext cx="9042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Sourcils</a:t>
                </a:r>
              </a:p>
            </p:txBody>
          </p:sp>
        </p:grpSp>
        <p:grpSp>
          <p:nvGrpSpPr>
            <p:cNvPr id="76" name="Groupe 75">
              <a:extLst>
                <a:ext uri="{FF2B5EF4-FFF2-40B4-BE49-F238E27FC236}">
                  <a16:creationId xmlns:a16="http://schemas.microsoft.com/office/drawing/2014/main" id="{1F3EB595-5AB6-640A-D46A-3C94BBB41126}"/>
                </a:ext>
              </a:extLst>
            </p:cNvPr>
            <p:cNvGrpSpPr/>
            <p:nvPr/>
          </p:nvGrpSpPr>
          <p:grpSpPr>
            <a:xfrm>
              <a:off x="4820789" y="294325"/>
              <a:ext cx="1211412" cy="2323236"/>
              <a:chOff x="4820789" y="294325"/>
              <a:chExt cx="1211412" cy="2323236"/>
            </a:xfrm>
          </p:grpSpPr>
          <p:pic>
            <p:nvPicPr>
              <p:cNvPr id="21" name="Image 20">
                <a:extLst>
                  <a:ext uri="{FF2B5EF4-FFF2-40B4-BE49-F238E27FC236}">
                    <a16:creationId xmlns:a16="http://schemas.microsoft.com/office/drawing/2014/main" id="{7825BEC0-8A18-1E65-BB33-D4E0A372D3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20789" y="294325"/>
                <a:ext cx="1193684" cy="1800000"/>
              </a:xfrm>
              <a:prstGeom prst="rect">
                <a:avLst/>
              </a:prstGeom>
            </p:spPr>
          </p:pic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7CC159F3-753D-FB6E-E059-A7E4F65CB2E4}"/>
                  </a:ext>
                </a:extLst>
              </p:cNvPr>
              <p:cNvSpPr txBox="1"/>
              <p:nvPr/>
            </p:nvSpPr>
            <p:spPr>
              <a:xfrm>
                <a:off x="4967575" y="1971230"/>
                <a:ext cx="106462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Émotion Peur</a:t>
                </a:r>
              </a:p>
            </p:txBody>
          </p:sp>
        </p:grpSp>
        <p:grpSp>
          <p:nvGrpSpPr>
            <p:cNvPr id="78" name="Groupe 77">
              <a:extLst>
                <a:ext uri="{FF2B5EF4-FFF2-40B4-BE49-F238E27FC236}">
                  <a16:creationId xmlns:a16="http://schemas.microsoft.com/office/drawing/2014/main" id="{0A5A1F9E-8BF4-1398-E55F-0E7FB835B7CC}"/>
                </a:ext>
              </a:extLst>
            </p:cNvPr>
            <p:cNvGrpSpPr/>
            <p:nvPr/>
          </p:nvGrpSpPr>
          <p:grpSpPr>
            <a:xfrm>
              <a:off x="4716643" y="2711802"/>
              <a:ext cx="1293750" cy="2156646"/>
              <a:chOff x="4716643" y="2711802"/>
              <a:chExt cx="1293750" cy="2156646"/>
            </a:xfrm>
          </p:grpSpPr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C23E6EB6-25C0-D1E1-BDF7-4C1E962ED6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16643" y="2711802"/>
                <a:ext cx="1293750" cy="1800000"/>
              </a:xfrm>
              <a:prstGeom prst="rect">
                <a:avLst/>
              </a:prstGeom>
            </p:spPr>
          </p:pic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F4071E82-A036-2A64-692E-93AC79DEEF17}"/>
                  </a:ext>
                </a:extLst>
              </p:cNvPr>
              <p:cNvSpPr txBox="1"/>
              <p:nvPr/>
            </p:nvSpPr>
            <p:spPr>
              <a:xfrm>
                <a:off x="4771154" y="4499116"/>
                <a:ext cx="12324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Moustache</a:t>
                </a:r>
              </a:p>
            </p:txBody>
          </p:sp>
        </p:grp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70B59598-1157-2705-E268-067248E2C239}"/>
              </a:ext>
            </a:extLst>
          </p:cNvPr>
          <p:cNvGrpSpPr/>
          <p:nvPr/>
        </p:nvGrpSpPr>
        <p:grpSpPr>
          <a:xfrm>
            <a:off x="6395924" y="252298"/>
            <a:ext cx="1682609" cy="6543377"/>
            <a:chOff x="5295024" y="266230"/>
            <a:chExt cx="1682609" cy="6543377"/>
          </a:xfrm>
        </p:grpSpPr>
        <p:grpSp>
          <p:nvGrpSpPr>
            <p:cNvPr id="62" name="Groupe 61">
              <a:extLst>
                <a:ext uri="{FF2B5EF4-FFF2-40B4-BE49-F238E27FC236}">
                  <a16:creationId xmlns:a16="http://schemas.microsoft.com/office/drawing/2014/main" id="{BBCE3E69-770D-BBD0-7FE3-635DCA631779}"/>
                </a:ext>
              </a:extLst>
            </p:cNvPr>
            <p:cNvGrpSpPr/>
            <p:nvPr/>
          </p:nvGrpSpPr>
          <p:grpSpPr>
            <a:xfrm>
              <a:off x="5295024" y="4721286"/>
              <a:ext cx="1682609" cy="2088321"/>
              <a:chOff x="5295024" y="4721286"/>
              <a:chExt cx="1682609" cy="2088321"/>
            </a:xfrm>
          </p:grpSpPr>
          <p:pic>
            <p:nvPicPr>
              <p:cNvPr id="35" name="Image 34">
                <a:extLst>
                  <a:ext uri="{FF2B5EF4-FFF2-40B4-BE49-F238E27FC236}">
                    <a16:creationId xmlns:a16="http://schemas.microsoft.com/office/drawing/2014/main" id="{B3DD68F5-0FD5-7FC0-D7D2-5AFC6A467A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95024" y="4721286"/>
                <a:ext cx="1682609" cy="1800000"/>
              </a:xfrm>
              <a:prstGeom prst="rect">
                <a:avLst/>
              </a:prstGeom>
            </p:spPr>
          </p:pic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0063F7FE-DBC2-3DBD-1D17-EF8ECD652C82}"/>
                  </a:ext>
                </a:extLst>
              </p:cNvPr>
              <p:cNvSpPr txBox="1"/>
              <p:nvPr/>
            </p:nvSpPr>
            <p:spPr>
              <a:xfrm>
                <a:off x="5657191" y="6440275"/>
                <a:ext cx="9365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Tatouée</a:t>
                </a:r>
              </a:p>
            </p:txBody>
          </p:sp>
        </p:grpSp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id="{A6FC4F64-9FF7-60C5-E704-46F82F23A22D}"/>
                </a:ext>
              </a:extLst>
            </p:cNvPr>
            <p:cNvGrpSpPr/>
            <p:nvPr/>
          </p:nvGrpSpPr>
          <p:grpSpPr>
            <a:xfrm>
              <a:off x="5428532" y="266230"/>
              <a:ext cx="1549101" cy="2376403"/>
              <a:chOff x="5428532" y="266230"/>
              <a:chExt cx="1549101" cy="2376403"/>
            </a:xfrm>
          </p:grpSpPr>
          <p:pic>
            <p:nvPicPr>
              <p:cNvPr id="33" name="Image 32">
                <a:extLst>
                  <a:ext uri="{FF2B5EF4-FFF2-40B4-BE49-F238E27FC236}">
                    <a16:creationId xmlns:a16="http://schemas.microsoft.com/office/drawing/2014/main" id="{7DDA65B5-76C7-5864-6FED-F3DDAC5EC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28532" y="266230"/>
                <a:ext cx="1537932" cy="1800000"/>
              </a:xfrm>
              <a:prstGeom prst="rect">
                <a:avLst/>
              </a:prstGeom>
            </p:spPr>
          </p:pic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B87938C9-0B91-BE2C-49BA-E71AEFEFBC68}"/>
                  </a:ext>
                </a:extLst>
              </p:cNvPr>
              <p:cNvSpPr txBox="1"/>
              <p:nvPr/>
            </p:nvSpPr>
            <p:spPr>
              <a:xfrm>
                <a:off x="5739904" y="1996302"/>
                <a:ext cx="12377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Emotion Surprise</a:t>
                </a:r>
              </a:p>
            </p:txBody>
          </p:sp>
        </p:grpSp>
        <p:grpSp>
          <p:nvGrpSpPr>
            <p:cNvPr id="63" name="Groupe 62">
              <a:extLst>
                <a:ext uri="{FF2B5EF4-FFF2-40B4-BE49-F238E27FC236}">
                  <a16:creationId xmlns:a16="http://schemas.microsoft.com/office/drawing/2014/main" id="{8A706C59-BBB8-4DB5-2BB4-B794D674E209}"/>
                </a:ext>
              </a:extLst>
            </p:cNvPr>
            <p:cNvGrpSpPr/>
            <p:nvPr/>
          </p:nvGrpSpPr>
          <p:grpSpPr>
            <a:xfrm>
              <a:off x="5689641" y="2548548"/>
              <a:ext cx="1140594" cy="2078202"/>
              <a:chOff x="5689641" y="2548548"/>
              <a:chExt cx="1140594" cy="2078202"/>
            </a:xfrm>
          </p:grpSpPr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id="{2ED860D5-2B44-37F9-95FC-87B091F2A9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89641" y="2548548"/>
                <a:ext cx="1140594" cy="1800000"/>
              </a:xfrm>
              <a:prstGeom prst="rect">
                <a:avLst/>
              </a:prstGeom>
            </p:spPr>
          </p:pic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4B515F12-F421-C778-8AB7-24775370BC4E}"/>
                  </a:ext>
                </a:extLst>
              </p:cNvPr>
              <p:cNvSpPr txBox="1"/>
              <p:nvPr/>
            </p:nvSpPr>
            <p:spPr>
              <a:xfrm>
                <a:off x="5753559" y="4257418"/>
                <a:ext cx="9208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Métisse</a:t>
                </a:r>
              </a:p>
            </p:txBody>
          </p:sp>
        </p:grpSp>
      </p:grpSp>
      <p:grpSp>
        <p:nvGrpSpPr>
          <p:cNvPr id="83" name="Groupe 82">
            <a:extLst>
              <a:ext uri="{FF2B5EF4-FFF2-40B4-BE49-F238E27FC236}">
                <a16:creationId xmlns:a16="http://schemas.microsoft.com/office/drawing/2014/main" id="{DC789BD3-0813-A8EA-FA21-EAC25D14BDCC}"/>
              </a:ext>
            </a:extLst>
          </p:cNvPr>
          <p:cNvGrpSpPr/>
          <p:nvPr/>
        </p:nvGrpSpPr>
        <p:grpSpPr>
          <a:xfrm>
            <a:off x="2585975" y="294325"/>
            <a:ext cx="1483943" cy="6465151"/>
            <a:chOff x="2999420" y="189767"/>
            <a:chExt cx="1483943" cy="6465151"/>
          </a:xfrm>
        </p:grpSpPr>
        <p:grpSp>
          <p:nvGrpSpPr>
            <p:cNvPr id="80" name="Groupe 79">
              <a:extLst>
                <a:ext uri="{FF2B5EF4-FFF2-40B4-BE49-F238E27FC236}">
                  <a16:creationId xmlns:a16="http://schemas.microsoft.com/office/drawing/2014/main" id="{D4032755-C0A3-4C82-9705-050DBBF8BE87}"/>
                </a:ext>
              </a:extLst>
            </p:cNvPr>
            <p:cNvGrpSpPr/>
            <p:nvPr/>
          </p:nvGrpSpPr>
          <p:grpSpPr>
            <a:xfrm>
              <a:off x="2999420" y="189767"/>
              <a:ext cx="1324138" cy="2170962"/>
              <a:chOff x="2999420" y="189767"/>
              <a:chExt cx="1324138" cy="2170962"/>
            </a:xfrm>
          </p:grpSpPr>
          <p:pic>
            <p:nvPicPr>
              <p:cNvPr id="25" name="Image 24">
                <a:extLst>
                  <a:ext uri="{FF2B5EF4-FFF2-40B4-BE49-F238E27FC236}">
                    <a16:creationId xmlns:a16="http://schemas.microsoft.com/office/drawing/2014/main" id="{79FD408B-FF15-80EB-0DFE-00DA6E6064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99420" y="189767"/>
                <a:ext cx="1324138" cy="1800000"/>
              </a:xfrm>
              <a:prstGeom prst="rect">
                <a:avLst/>
              </a:prstGeom>
            </p:spPr>
          </p:pic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73250EFE-399D-1277-EE38-44D824595523}"/>
                  </a:ext>
                </a:extLst>
              </p:cNvPr>
              <p:cNvSpPr txBox="1"/>
              <p:nvPr/>
            </p:nvSpPr>
            <p:spPr>
              <a:xfrm>
                <a:off x="3172290" y="1991397"/>
                <a:ext cx="9987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Cicatrice</a:t>
                </a:r>
              </a:p>
            </p:txBody>
          </p:sp>
        </p:grpSp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id="{DFB95626-F8B0-2A60-DF60-C26754381A28}"/>
                </a:ext>
              </a:extLst>
            </p:cNvPr>
            <p:cNvGrpSpPr/>
            <p:nvPr/>
          </p:nvGrpSpPr>
          <p:grpSpPr>
            <a:xfrm>
              <a:off x="3027183" y="4580221"/>
              <a:ext cx="1456180" cy="2074697"/>
              <a:chOff x="3027183" y="4580221"/>
              <a:chExt cx="1456180" cy="2074697"/>
            </a:xfrm>
          </p:grpSpPr>
          <p:pic>
            <p:nvPicPr>
              <p:cNvPr id="29" name="Image 28">
                <a:extLst>
                  <a:ext uri="{FF2B5EF4-FFF2-40B4-BE49-F238E27FC236}">
                    <a16:creationId xmlns:a16="http://schemas.microsoft.com/office/drawing/2014/main" id="{66A5447C-18EA-C516-093F-FC965BFB8E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027183" y="4580221"/>
                <a:ext cx="1456180" cy="1800000"/>
              </a:xfrm>
              <a:prstGeom prst="rect">
                <a:avLst/>
              </a:prstGeom>
            </p:spPr>
          </p:pic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DF490253-720A-7C31-DBC9-421BB801124E}"/>
                  </a:ext>
                </a:extLst>
              </p:cNvPr>
              <p:cNvSpPr txBox="1"/>
              <p:nvPr/>
            </p:nvSpPr>
            <p:spPr>
              <a:xfrm>
                <a:off x="3376500" y="6285586"/>
                <a:ext cx="6922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Rasta</a:t>
                </a:r>
              </a:p>
            </p:txBody>
          </p:sp>
        </p:grpSp>
        <p:grpSp>
          <p:nvGrpSpPr>
            <p:cNvPr id="81" name="Groupe 80">
              <a:extLst>
                <a:ext uri="{FF2B5EF4-FFF2-40B4-BE49-F238E27FC236}">
                  <a16:creationId xmlns:a16="http://schemas.microsoft.com/office/drawing/2014/main" id="{A641B607-6CBA-3F63-F3DB-D90018695239}"/>
                </a:ext>
              </a:extLst>
            </p:cNvPr>
            <p:cNvGrpSpPr/>
            <p:nvPr/>
          </p:nvGrpSpPr>
          <p:grpSpPr>
            <a:xfrm>
              <a:off x="3069746" y="2412306"/>
              <a:ext cx="1309091" cy="2139946"/>
              <a:chOff x="2997687" y="2657538"/>
              <a:chExt cx="1309091" cy="2139946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08CDB8A4-F7D7-1759-D682-D9D2430BCF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997687" y="2657538"/>
                <a:ext cx="1309091" cy="1800000"/>
              </a:xfrm>
              <a:prstGeom prst="rect">
                <a:avLst/>
              </a:prstGeom>
            </p:spPr>
          </p:pic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AC08D3BE-2FEB-70E7-ACC3-59C057433DB2}"/>
                  </a:ext>
                </a:extLst>
              </p:cNvPr>
              <p:cNvSpPr txBox="1"/>
              <p:nvPr/>
            </p:nvSpPr>
            <p:spPr>
              <a:xfrm>
                <a:off x="3120676" y="4428152"/>
                <a:ext cx="10631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Loucheur</a:t>
                </a:r>
              </a:p>
            </p:txBody>
          </p:sp>
        </p:grpSp>
      </p:grp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1F43877C-32CE-7F4B-025E-3800E7DCE2D9}"/>
              </a:ext>
            </a:extLst>
          </p:cNvPr>
          <p:cNvGrpSpPr/>
          <p:nvPr/>
        </p:nvGrpSpPr>
        <p:grpSpPr>
          <a:xfrm>
            <a:off x="604948" y="2474188"/>
            <a:ext cx="1283333" cy="2078064"/>
            <a:chOff x="604948" y="2474188"/>
            <a:chExt cx="1283333" cy="2078064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EE24F5FB-E659-372F-B42F-269D79C7A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4948" y="2474188"/>
              <a:ext cx="1283333" cy="1800000"/>
            </a:xfrm>
            <a:prstGeom prst="rect">
              <a:avLst/>
            </a:prstGeom>
          </p:spPr>
        </p:pic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8E460454-4F45-E8A6-B6A8-97CDB27E059A}"/>
                </a:ext>
              </a:extLst>
            </p:cNvPr>
            <p:cNvSpPr txBox="1"/>
            <p:nvPr/>
          </p:nvSpPr>
          <p:spPr>
            <a:xfrm>
              <a:off x="850152" y="4182920"/>
              <a:ext cx="542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Kim</a:t>
              </a:r>
            </a:p>
          </p:txBody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6EEAFF17-52B3-CB04-0F97-3A106DAC6B9C}"/>
              </a:ext>
            </a:extLst>
          </p:cNvPr>
          <p:cNvGrpSpPr/>
          <p:nvPr/>
        </p:nvGrpSpPr>
        <p:grpSpPr>
          <a:xfrm>
            <a:off x="10193442" y="371890"/>
            <a:ext cx="1440000" cy="6356351"/>
            <a:chOff x="10193442" y="371890"/>
            <a:chExt cx="1440000" cy="6356351"/>
          </a:xfrm>
        </p:grpSpPr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EFDBFCC3-9B0C-092C-F4BC-16DC5337416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460803" y="4906399"/>
              <a:ext cx="1034328" cy="1821842"/>
              <a:chOff x="1258601" y="1083150"/>
              <a:chExt cx="977900" cy="1722451"/>
            </a:xfrm>
          </p:grpSpPr>
          <p:pic>
            <p:nvPicPr>
              <p:cNvPr id="39" name="Image 38">
                <a:extLst>
                  <a:ext uri="{FF2B5EF4-FFF2-40B4-BE49-F238E27FC236}">
                    <a16:creationId xmlns:a16="http://schemas.microsoft.com/office/drawing/2014/main" id="{D1504137-2DE6-8422-492B-FFE090FFC1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258601" y="1083150"/>
                <a:ext cx="977900" cy="1295400"/>
              </a:xfrm>
              <a:prstGeom prst="rect">
                <a:avLst/>
              </a:prstGeom>
            </p:spPr>
          </p:pic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E5763120-5D97-B545-A63B-B4D756491A66}"/>
                  </a:ext>
                </a:extLst>
              </p:cNvPr>
              <p:cNvSpPr txBox="1"/>
              <p:nvPr/>
            </p:nvSpPr>
            <p:spPr>
              <a:xfrm>
                <a:off x="1434215" y="2456418"/>
                <a:ext cx="667146" cy="3491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Vieux</a:t>
                </a:r>
              </a:p>
            </p:txBody>
          </p:sp>
        </p:grpSp>
        <p:grpSp>
          <p:nvGrpSpPr>
            <p:cNvPr id="74" name="Groupe 73">
              <a:extLst>
                <a:ext uri="{FF2B5EF4-FFF2-40B4-BE49-F238E27FC236}">
                  <a16:creationId xmlns:a16="http://schemas.microsoft.com/office/drawing/2014/main" id="{CFC8D6BF-63A2-3308-E2AA-27F12F77482E}"/>
                </a:ext>
              </a:extLst>
            </p:cNvPr>
            <p:cNvGrpSpPr/>
            <p:nvPr/>
          </p:nvGrpSpPr>
          <p:grpSpPr>
            <a:xfrm>
              <a:off x="10328600" y="2594344"/>
              <a:ext cx="1298734" cy="2113010"/>
              <a:chOff x="10328600" y="2594344"/>
              <a:chExt cx="1298734" cy="2113010"/>
            </a:xfrm>
          </p:grpSpPr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2CD91125-666F-B912-67B9-329C37964C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328600" y="2594344"/>
                <a:ext cx="1298734" cy="1800000"/>
              </a:xfrm>
              <a:prstGeom prst="rect">
                <a:avLst/>
              </a:prstGeom>
            </p:spPr>
          </p:pic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F1091305-1BBB-0B60-C480-D8A58A328BC4}"/>
                  </a:ext>
                </a:extLst>
              </p:cNvPr>
              <p:cNvSpPr txBox="1"/>
              <p:nvPr/>
            </p:nvSpPr>
            <p:spPr>
              <a:xfrm>
                <a:off x="10448426" y="4338022"/>
                <a:ext cx="9813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Rappeur</a:t>
                </a:r>
              </a:p>
            </p:txBody>
          </p:sp>
        </p:grpSp>
        <p:grpSp>
          <p:nvGrpSpPr>
            <p:cNvPr id="73" name="Groupe 72">
              <a:extLst>
                <a:ext uri="{FF2B5EF4-FFF2-40B4-BE49-F238E27FC236}">
                  <a16:creationId xmlns:a16="http://schemas.microsoft.com/office/drawing/2014/main" id="{1B8AE09D-E461-3D5F-600D-B12ECD353D9C}"/>
                </a:ext>
              </a:extLst>
            </p:cNvPr>
            <p:cNvGrpSpPr/>
            <p:nvPr/>
          </p:nvGrpSpPr>
          <p:grpSpPr>
            <a:xfrm>
              <a:off x="10193442" y="371890"/>
              <a:ext cx="1440000" cy="2091767"/>
              <a:chOff x="10193442" y="371890"/>
              <a:chExt cx="1440000" cy="2091767"/>
            </a:xfrm>
          </p:grpSpPr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8C74FAE6-BEA6-D1FE-21C9-523FF3531C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193442" y="371890"/>
                <a:ext cx="1440000" cy="1800000"/>
              </a:xfrm>
              <a:prstGeom prst="rect">
                <a:avLst/>
              </a:prstGeom>
            </p:spPr>
          </p:pic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27BD5FDF-6377-1C92-60BF-9227DF5F5B96}"/>
                  </a:ext>
                </a:extLst>
              </p:cNvPr>
              <p:cNvSpPr txBox="1"/>
              <p:nvPr/>
            </p:nvSpPr>
            <p:spPr>
              <a:xfrm>
                <a:off x="10582459" y="2094325"/>
                <a:ext cx="6185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Gros</a:t>
                </a:r>
              </a:p>
            </p:txBody>
          </p:sp>
        </p:grpSp>
      </p:grp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36197C15-7645-866D-2757-34A27A45ABB3}"/>
              </a:ext>
            </a:extLst>
          </p:cNvPr>
          <p:cNvGrpSpPr/>
          <p:nvPr/>
        </p:nvGrpSpPr>
        <p:grpSpPr>
          <a:xfrm>
            <a:off x="8123056" y="303712"/>
            <a:ext cx="1800000" cy="6351461"/>
            <a:chOff x="7298640" y="278429"/>
            <a:chExt cx="1800000" cy="6351461"/>
          </a:xfrm>
        </p:grpSpPr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D2BF8CE1-F4F9-A150-1D93-1498A24800ED}"/>
                </a:ext>
              </a:extLst>
            </p:cNvPr>
            <p:cNvGrpSpPr/>
            <p:nvPr/>
          </p:nvGrpSpPr>
          <p:grpSpPr>
            <a:xfrm>
              <a:off x="7644768" y="4519702"/>
              <a:ext cx="1270588" cy="2110188"/>
              <a:chOff x="7644768" y="4519702"/>
              <a:chExt cx="1270588" cy="2110188"/>
            </a:xfrm>
          </p:grpSpPr>
          <p:pic>
            <p:nvPicPr>
              <p:cNvPr id="37" name="Image 36">
                <a:extLst>
                  <a:ext uri="{FF2B5EF4-FFF2-40B4-BE49-F238E27FC236}">
                    <a16:creationId xmlns:a16="http://schemas.microsoft.com/office/drawing/2014/main" id="{DCE341AE-371B-817F-B0D0-DD84A4A804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644768" y="4519702"/>
                <a:ext cx="1270588" cy="1800000"/>
              </a:xfrm>
              <a:prstGeom prst="rect">
                <a:avLst/>
              </a:prstGeom>
            </p:spPr>
          </p:pic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16380A55-BCE7-7DF1-853F-59896429E858}"/>
                  </a:ext>
                </a:extLst>
              </p:cNvPr>
              <p:cNvSpPr txBox="1"/>
              <p:nvPr/>
            </p:nvSpPr>
            <p:spPr>
              <a:xfrm>
                <a:off x="7936694" y="6260558"/>
                <a:ext cx="7585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Vieille</a:t>
                </a:r>
              </a:p>
            </p:txBody>
          </p:sp>
        </p:grpSp>
        <p:grpSp>
          <p:nvGrpSpPr>
            <p:cNvPr id="70" name="Groupe 69">
              <a:extLst>
                <a:ext uri="{FF2B5EF4-FFF2-40B4-BE49-F238E27FC236}">
                  <a16:creationId xmlns:a16="http://schemas.microsoft.com/office/drawing/2014/main" id="{3DBBE82D-856F-5338-C66F-7AFA145203B8}"/>
                </a:ext>
              </a:extLst>
            </p:cNvPr>
            <p:cNvGrpSpPr/>
            <p:nvPr/>
          </p:nvGrpSpPr>
          <p:grpSpPr>
            <a:xfrm>
              <a:off x="7662197" y="2457418"/>
              <a:ext cx="1133333" cy="2060290"/>
              <a:chOff x="7662197" y="2457418"/>
              <a:chExt cx="1133333" cy="2060290"/>
            </a:xfrm>
          </p:grpSpPr>
          <p:pic>
            <p:nvPicPr>
              <p:cNvPr id="23" name="Image 22">
                <a:extLst>
                  <a:ext uri="{FF2B5EF4-FFF2-40B4-BE49-F238E27FC236}">
                    <a16:creationId xmlns:a16="http://schemas.microsoft.com/office/drawing/2014/main" id="{D0FEC1B1-810D-C08C-ED1D-588DCCA65C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662197" y="2457418"/>
                <a:ext cx="1133333" cy="1800000"/>
              </a:xfrm>
              <a:prstGeom prst="rect">
                <a:avLst/>
              </a:prstGeom>
            </p:spPr>
          </p:pic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AF2617C2-A5EC-06C9-0FAA-CFDD3770E54B}"/>
                  </a:ext>
                </a:extLst>
              </p:cNvPr>
              <p:cNvSpPr txBox="1"/>
              <p:nvPr/>
            </p:nvSpPr>
            <p:spPr>
              <a:xfrm>
                <a:off x="7794939" y="4148376"/>
                <a:ext cx="9298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Piercing</a:t>
                </a:r>
              </a:p>
            </p:txBody>
          </p:sp>
        </p:grpSp>
        <p:grpSp>
          <p:nvGrpSpPr>
            <p:cNvPr id="71" name="Groupe 70">
              <a:extLst>
                <a:ext uri="{FF2B5EF4-FFF2-40B4-BE49-F238E27FC236}">
                  <a16:creationId xmlns:a16="http://schemas.microsoft.com/office/drawing/2014/main" id="{5566B25B-6FB6-10F2-04D4-E590E78A91E7}"/>
                </a:ext>
              </a:extLst>
            </p:cNvPr>
            <p:cNvGrpSpPr/>
            <p:nvPr/>
          </p:nvGrpSpPr>
          <p:grpSpPr>
            <a:xfrm>
              <a:off x="7298640" y="278429"/>
              <a:ext cx="1800000" cy="2078127"/>
              <a:chOff x="7298640" y="278429"/>
              <a:chExt cx="1800000" cy="2078127"/>
            </a:xfrm>
          </p:grpSpPr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id="{C7466EB8-7C2F-CC9D-9F9B-EA69828558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298640" y="278429"/>
                <a:ext cx="1800000" cy="1800000"/>
              </a:xfrm>
              <a:prstGeom prst="rect">
                <a:avLst/>
              </a:prstGeom>
            </p:spPr>
          </p:pic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C171C545-0CDB-33B5-40B5-B5912060E19A}"/>
                  </a:ext>
                </a:extLst>
              </p:cNvPr>
              <p:cNvSpPr txBox="1"/>
              <p:nvPr/>
            </p:nvSpPr>
            <p:spPr>
              <a:xfrm>
                <a:off x="7820490" y="1987224"/>
                <a:ext cx="5645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Fille</a:t>
                </a:r>
              </a:p>
            </p:txBody>
          </p:sp>
        </p:grp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F1581FDF-3346-75EE-27F4-49337B3A9E0D}"/>
              </a:ext>
            </a:extLst>
          </p:cNvPr>
          <p:cNvGrpSpPr/>
          <p:nvPr/>
        </p:nvGrpSpPr>
        <p:grpSpPr>
          <a:xfrm>
            <a:off x="698477" y="371890"/>
            <a:ext cx="1279518" cy="2123698"/>
            <a:chOff x="698477" y="371890"/>
            <a:chExt cx="1279518" cy="2123698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9E95E06-F9D5-A406-7780-3EE5D5376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98477" y="371890"/>
              <a:ext cx="1279518" cy="1800000"/>
            </a:xfrm>
            <a:prstGeom prst="rect">
              <a:avLst/>
            </a:prstGeom>
          </p:spPr>
        </p:pic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9652CE91-1F01-9ECA-E6C0-D485CD55FF2B}"/>
                </a:ext>
              </a:extLst>
            </p:cNvPr>
            <p:cNvSpPr txBox="1"/>
            <p:nvPr/>
          </p:nvSpPr>
          <p:spPr>
            <a:xfrm>
              <a:off x="944193" y="2126256"/>
              <a:ext cx="744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Barbu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5752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 24">
            <a:extLst>
              <a:ext uri="{FF2B5EF4-FFF2-40B4-BE49-F238E27FC236}">
                <a16:creationId xmlns:a16="http://schemas.microsoft.com/office/drawing/2014/main" id="{7E3EEA95-F619-66FD-693E-0C5894F6FF6C}"/>
              </a:ext>
            </a:extLst>
          </p:cNvPr>
          <p:cNvGrpSpPr/>
          <p:nvPr/>
        </p:nvGrpSpPr>
        <p:grpSpPr>
          <a:xfrm>
            <a:off x="899927" y="509153"/>
            <a:ext cx="3556000" cy="2011571"/>
            <a:chOff x="292893" y="1936135"/>
            <a:chExt cx="3556000" cy="2011571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84A0D10-771A-F3A0-17D9-B95B421C9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2893" y="1936135"/>
              <a:ext cx="3556000" cy="1790700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CA1B597E-7BE3-49BD-4E94-0C65B29B9923}"/>
                </a:ext>
              </a:extLst>
            </p:cNvPr>
            <p:cNvSpPr txBox="1"/>
            <p:nvPr/>
          </p:nvSpPr>
          <p:spPr>
            <a:xfrm>
              <a:off x="429454" y="3578374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Kids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B53AE8DB-502F-3EB6-3D2E-287737C4DB2A}"/>
              </a:ext>
            </a:extLst>
          </p:cNvPr>
          <p:cNvGrpSpPr/>
          <p:nvPr/>
        </p:nvGrpSpPr>
        <p:grpSpPr>
          <a:xfrm>
            <a:off x="4521289" y="3865698"/>
            <a:ext cx="1993900" cy="2629329"/>
            <a:chOff x="6082091" y="3763040"/>
            <a:chExt cx="1993900" cy="2629329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A68EEAC-F823-4F6D-9E8C-715D4429C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82091" y="3763040"/>
              <a:ext cx="1993900" cy="2362200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600F53DE-4320-3D73-555B-62C1F38F6B28}"/>
                </a:ext>
              </a:extLst>
            </p:cNvPr>
            <p:cNvSpPr txBox="1"/>
            <p:nvPr/>
          </p:nvSpPr>
          <p:spPr>
            <a:xfrm>
              <a:off x="6174779" y="6023037"/>
              <a:ext cx="9049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Ecoliers</a:t>
              </a: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D0D648F5-F938-F794-4420-0B2CC1C89B65}"/>
              </a:ext>
            </a:extLst>
          </p:cNvPr>
          <p:cNvGrpSpPr/>
          <p:nvPr/>
        </p:nvGrpSpPr>
        <p:grpSpPr>
          <a:xfrm>
            <a:off x="5620279" y="1072737"/>
            <a:ext cx="1765300" cy="2157310"/>
            <a:chOff x="3643590" y="3578374"/>
            <a:chExt cx="1765300" cy="2157310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8A99EF3E-D03E-E2C9-BCCA-4D7CE5077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3590" y="3578374"/>
              <a:ext cx="1765300" cy="1905000"/>
            </a:xfrm>
            <a:prstGeom prst="rect">
              <a:avLst/>
            </a:prstGeom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213738E9-D8B1-847D-0A09-03E7862E1603}"/>
                </a:ext>
              </a:extLst>
            </p:cNvPr>
            <p:cNvSpPr txBox="1"/>
            <p:nvPr/>
          </p:nvSpPr>
          <p:spPr>
            <a:xfrm>
              <a:off x="4015710" y="5366352"/>
              <a:ext cx="880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Enfants</a:t>
              </a: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3B771015-82F4-5663-6D8F-C211514A1427}"/>
              </a:ext>
            </a:extLst>
          </p:cNvPr>
          <p:cNvGrpSpPr/>
          <p:nvPr/>
        </p:nvGrpSpPr>
        <p:grpSpPr>
          <a:xfrm>
            <a:off x="2388224" y="2735700"/>
            <a:ext cx="1324786" cy="2630652"/>
            <a:chOff x="2184788" y="4131049"/>
            <a:chExt cx="1324786" cy="2630652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8E68CF0-D905-A660-3422-ABAEFA1F1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92381" y="4131049"/>
              <a:ext cx="869229" cy="2259997"/>
            </a:xfrm>
            <a:prstGeom prst="rect">
              <a:avLst/>
            </a:prstGeom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0AAB9052-62D2-1846-671B-2EB94CD24805}"/>
                </a:ext>
              </a:extLst>
            </p:cNvPr>
            <p:cNvSpPr txBox="1"/>
            <p:nvPr/>
          </p:nvSpPr>
          <p:spPr>
            <a:xfrm>
              <a:off x="2184788" y="6392369"/>
              <a:ext cx="1324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Chinese</a:t>
              </a:r>
              <a:r>
                <a:rPr lang="fr-FR" dirty="0"/>
                <a:t> boy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C5F188EB-9E73-3583-7519-1FCA9ED7C480}"/>
              </a:ext>
            </a:extLst>
          </p:cNvPr>
          <p:cNvGrpSpPr/>
          <p:nvPr/>
        </p:nvGrpSpPr>
        <p:grpSpPr>
          <a:xfrm>
            <a:off x="512479" y="2735700"/>
            <a:ext cx="1309974" cy="2573202"/>
            <a:chOff x="874814" y="4185853"/>
            <a:chExt cx="1309974" cy="2573202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2C0A3A40-253E-13D4-13C8-D5CBDB390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6121" y="4185853"/>
              <a:ext cx="869230" cy="2259997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0F15B9C9-539D-4836-CCDF-FED060E5A9D1}"/>
                </a:ext>
              </a:extLst>
            </p:cNvPr>
            <p:cNvSpPr txBox="1"/>
            <p:nvPr/>
          </p:nvSpPr>
          <p:spPr>
            <a:xfrm>
              <a:off x="874814" y="6389723"/>
              <a:ext cx="13099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Chinese</a:t>
              </a:r>
              <a:r>
                <a:rPr lang="fr-FR" dirty="0"/>
                <a:t> Girl</a:t>
              </a: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577350E6-06B9-5DCF-CCBC-BEEE538C2AF4}"/>
              </a:ext>
            </a:extLst>
          </p:cNvPr>
          <p:cNvGrpSpPr/>
          <p:nvPr/>
        </p:nvGrpSpPr>
        <p:grpSpPr>
          <a:xfrm>
            <a:off x="8343109" y="222263"/>
            <a:ext cx="3140555" cy="2978554"/>
            <a:chOff x="8343109" y="222263"/>
            <a:chExt cx="3140555" cy="2978554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05F5A32-F027-8309-983E-3E222BA63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54959" y="222263"/>
              <a:ext cx="3128705" cy="2609222"/>
            </a:xfrm>
            <a:prstGeom prst="rect">
              <a:avLst/>
            </a:prstGeom>
          </p:spPr>
        </p:pic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57F12B8B-36F8-85A8-8097-2B0D2266A873}"/>
                </a:ext>
              </a:extLst>
            </p:cNvPr>
            <p:cNvSpPr txBox="1"/>
            <p:nvPr/>
          </p:nvSpPr>
          <p:spPr>
            <a:xfrm>
              <a:off x="8343109" y="2831485"/>
              <a:ext cx="17566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Garçon en classe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60DA2AA3-526F-DAE2-A751-604D27ED4A33}"/>
              </a:ext>
            </a:extLst>
          </p:cNvPr>
          <p:cNvGrpSpPr/>
          <p:nvPr/>
        </p:nvGrpSpPr>
        <p:grpSpPr>
          <a:xfrm>
            <a:off x="8526719" y="3662560"/>
            <a:ext cx="3128705" cy="2571965"/>
            <a:chOff x="8526719" y="3662560"/>
            <a:chExt cx="3128705" cy="2571965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DF5D4C3-9FF1-AED1-1467-BB003393E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26719" y="3662560"/>
              <a:ext cx="3128705" cy="2259997"/>
            </a:xfrm>
            <a:prstGeom prst="rect">
              <a:avLst/>
            </a:prstGeom>
          </p:spPr>
        </p:pic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54D81F92-F935-19C4-93F2-846A33AFBFFF}"/>
                </a:ext>
              </a:extLst>
            </p:cNvPr>
            <p:cNvSpPr txBox="1"/>
            <p:nvPr/>
          </p:nvSpPr>
          <p:spPr>
            <a:xfrm>
              <a:off x="8526719" y="5865193"/>
              <a:ext cx="27851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Fillette en fauteuil en classe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6361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64D42CB6-A978-EBA7-D179-EF48236B417F}"/>
              </a:ext>
            </a:extLst>
          </p:cNvPr>
          <p:cNvGrpSpPr/>
          <p:nvPr/>
        </p:nvGrpSpPr>
        <p:grpSpPr>
          <a:xfrm>
            <a:off x="5291109" y="809519"/>
            <a:ext cx="3219120" cy="2619481"/>
            <a:chOff x="3605990" y="72150"/>
            <a:chExt cx="3219120" cy="261948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E7B5C823-BB24-D52B-2C8C-A9CC03D9D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05990" y="72150"/>
              <a:ext cx="3219120" cy="2619481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1A7CB838-FD88-2242-0AA4-6C189BD5D0BC}"/>
                </a:ext>
              </a:extLst>
            </p:cNvPr>
            <p:cNvSpPr txBox="1"/>
            <p:nvPr/>
          </p:nvSpPr>
          <p:spPr>
            <a:xfrm>
              <a:off x="5296605" y="1861448"/>
              <a:ext cx="647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Loup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1388172-6695-53A9-7827-E7C2D6843704}"/>
              </a:ext>
            </a:extLst>
          </p:cNvPr>
          <p:cNvGrpSpPr/>
          <p:nvPr/>
        </p:nvGrpSpPr>
        <p:grpSpPr>
          <a:xfrm>
            <a:off x="393896" y="440493"/>
            <a:ext cx="2030075" cy="2149692"/>
            <a:chOff x="393896" y="440493"/>
            <a:chExt cx="2030075" cy="2149692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E3487ACC-DABE-296E-E858-811882E47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3896" y="440493"/>
              <a:ext cx="2030075" cy="1800000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CD73294A-133E-8B93-1C56-F26937E4AC6F}"/>
                </a:ext>
              </a:extLst>
            </p:cNvPr>
            <p:cNvSpPr txBox="1"/>
            <p:nvPr/>
          </p:nvSpPr>
          <p:spPr>
            <a:xfrm>
              <a:off x="393896" y="2220853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Aigle 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D2399098-B331-25CC-9FDE-CEC55CDA87E4}"/>
              </a:ext>
            </a:extLst>
          </p:cNvPr>
          <p:cNvGrpSpPr/>
          <p:nvPr/>
        </p:nvGrpSpPr>
        <p:grpSpPr>
          <a:xfrm>
            <a:off x="364863" y="3840363"/>
            <a:ext cx="1940234" cy="1800000"/>
            <a:chOff x="364863" y="3840363"/>
            <a:chExt cx="1940234" cy="1800000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5297E426-B53E-712A-43B6-2C4CFFE2A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4584" y="3840363"/>
              <a:ext cx="1930513" cy="1800000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5764302B-F82C-FB3B-2A0F-71E2072C382C}"/>
                </a:ext>
              </a:extLst>
            </p:cNvPr>
            <p:cNvSpPr txBox="1"/>
            <p:nvPr/>
          </p:nvSpPr>
          <p:spPr>
            <a:xfrm>
              <a:off x="364863" y="5191173"/>
              <a:ext cx="14332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Aigle et proie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93EDC26-FAB4-B43D-3B4E-2FD186FBD81A}"/>
              </a:ext>
            </a:extLst>
          </p:cNvPr>
          <p:cNvGrpSpPr/>
          <p:nvPr/>
        </p:nvGrpSpPr>
        <p:grpSpPr>
          <a:xfrm>
            <a:off x="8354330" y="8808"/>
            <a:ext cx="3735349" cy="2663369"/>
            <a:chOff x="8843762" y="2710141"/>
            <a:chExt cx="3735349" cy="2663369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186F251A-B101-0A44-84E6-B5606929E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43762" y="2710141"/>
              <a:ext cx="3735349" cy="2663369"/>
            </a:xfrm>
            <a:prstGeom prst="rect">
              <a:avLst/>
            </a:prstGeom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B151067B-1417-CBB2-02BC-AE0CBE9105EC}"/>
                </a:ext>
              </a:extLst>
            </p:cNvPr>
            <p:cNvSpPr txBox="1"/>
            <p:nvPr/>
          </p:nvSpPr>
          <p:spPr>
            <a:xfrm>
              <a:off x="10845557" y="2900525"/>
              <a:ext cx="1229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Rhinocéros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758978B3-623A-0577-E928-C718A4C6F62D}"/>
              </a:ext>
            </a:extLst>
          </p:cNvPr>
          <p:cNvGrpSpPr/>
          <p:nvPr/>
        </p:nvGrpSpPr>
        <p:grpSpPr>
          <a:xfrm>
            <a:off x="6089176" y="4056125"/>
            <a:ext cx="2092308" cy="2315180"/>
            <a:chOff x="2519244" y="3311955"/>
            <a:chExt cx="2092308" cy="2315180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C085FBB-1FA9-3C34-0004-D53F12804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19244" y="3311955"/>
              <a:ext cx="2092308" cy="1800000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0A823F33-94ED-86DD-6010-522D9DADD679}"/>
                </a:ext>
              </a:extLst>
            </p:cNvPr>
            <p:cNvSpPr txBox="1"/>
            <p:nvPr/>
          </p:nvSpPr>
          <p:spPr>
            <a:xfrm>
              <a:off x="2519244" y="5257803"/>
              <a:ext cx="9727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Rainette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3A0AE211-8533-09C3-053E-2EF1CC02BF04}"/>
              </a:ext>
            </a:extLst>
          </p:cNvPr>
          <p:cNvGrpSpPr/>
          <p:nvPr/>
        </p:nvGrpSpPr>
        <p:grpSpPr>
          <a:xfrm>
            <a:off x="3667826" y="3184439"/>
            <a:ext cx="2030076" cy="3062096"/>
            <a:chOff x="6824894" y="3225899"/>
            <a:chExt cx="1511112" cy="2169332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B313A1D3-87E6-53FE-6C0B-C900C35BE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24894" y="3225899"/>
              <a:ext cx="1511112" cy="1800000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32591601-B0EC-A7B8-03EB-5AE0068C110A}"/>
                </a:ext>
              </a:extLst>
            </p:cNvPr>
            <p:cNvSpPr txBox="1"/>
            <p:nvPr/>
          </p:nvSpPr>
          <p:spPr>
            <a:xfrm>
              <a:off x="6873032" y="5025899"/>
              <a:ext cx="12046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Kangourou</a:t>
              </a: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0913D76A-A814-4F5B-9FDA-57B8051A56C7}"/>
              </a:ext>
            </a:extLst>
          </p:cNvPr>
          <p:cNvGrpSpPr/>
          <p:nvPr/>
        </p:nvGrpSpPr>
        <p:grpSpPr>
          <a:xfrm>
            <a:off x="9112814" y="3237087"/>
            <a:ext cx="2407211" cy="2685013"/>
            <a:chOff x="5673702" y="-86974"/>
            <a:chExt cx="2407211" cy="2685013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833856D-9D56-02DF-870C-39C228403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73702" y="-86974"/>
              <a:ext cx="2407211" cy="2354499"/>
            </a:xfrm>
            <a:prstGeom prst="rect">
              <a:avLst/>
            </a:prstGeom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A4BB517E-9B3F-ACED-AD3E-8701DE879400}"/>
                </a:ext>
              </a:extLst>
            </p:cNvPr>
            <p:cNvSpPr txBox="1"/>
            <p:nvPr/>
          </p:nvSpPr>
          <p:spPr>
            <a:xfrm>
              <a:off x="5714331" y="2228707"/>
              <a:ext cx="1068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Chevreuil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618A1CF0-375B-6CF5-081F-C6A64753F217}"/>
              </a:ext>
            </a:extLst>
          </p:cNvPr>
          <p:cNvGrpSpPr/>
          <p:nvPr/>
        </p:nvGrpSpPr>
        <p:grpSpPr>
          <a:xfrm>
            <a:off x="2491399" y="0"/>
            <a:ext cx="2825599" cy="3125713"/>
            <a:chOff x="7893099" y="3390580"/>
            <a:chExt cx="2825599" cy="3125713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5A1A1F1-6E7C-C7E4-0E76-22B06DF38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93099" y="3390580"/>
              <a:ext cx="2825599" cy="3125713"/>
            </a:xfrm>
            <a:prstGeom prst="rect">
              <a:avLst/>
            </a:prstGeom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A556D580-9AE2-0596-42B0-27605C3A8ED7}"/>
                </a:ext>
              </a:extLst>
            </p:cNvPr>
            <p:cNvSpPr txBox="1"/>
            <p:nvPr/>
          </p:nvSpPr>
          <p:spPr>
            <a:xfrm>
              <a:off x="8086491" y="5282218"/>
              <a:ext cx="1275746" cy="6413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Zébre</a:t>
              </a:r>
              <a:endParaRPr lang="fr-FR" dirty="0"/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1C0404A7-9766-9D5E-8117-3F628434E445}"/>
              </a:ext>
            </a:extLst>
          </p:cNvPr>
          <p:cNvGrpSpPr>
            <a:grpSpLocks noChangeAspect="1"/>
          </p:cNvGrpSpPr>
          <p:nvPr/>
        </p:nvGrpSpPr>
        <p:grpSpPr>
          <a:xfrm>
            <a:off x="2312983" y="3770970"/>
            <a:ext cx="1628873" cy="1815495"/>
            <a:chOff x="5194899" y="2553741"/>
            <a:chExt cx="2398381" cy="2673165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6E2CDB9-9188-2F06-32A2-23B19A3DA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28602" y="2553741"/>
              <a:ext cx="2264678" cy="2273322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95FE30B6-0D02-04CF-47A5-ECB60BA2B7E9}"/>
                </a:ext>
              </a:extLst>
            </p:cNvPr>
            <p:cNvSpPr txBox="1"/>
            <p:nvPr/>
          </p:nvSpPr>
          <p:spPr>
            <a:xfrm>
              <a:off x="5194899" y="4857574"/>
              <a:ext cx="8499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Canard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7156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>
            <a:extLst>
              <a:ext uri="{FF2B5EF4-FFF2-40B4-BE49-F238E27FC236}">
                <a16:creationId xmlns:a16="http://schemas.microsoft.com/office/drawing/2014/main" id="{52C8CDFF-7251-252B-DF75-83458A22A629}"/>
              </a:ext>
            </a:extLst>
          </p:cNvPr>
          <p:cNvGrpSpPr/>
          <p:nvPr/>
        </p:nvGrpSpPr>
        <p:grpSpPr>
          <a:xfrm>
            <a:off x="3097425" y="417487"/>
            <a:ext cx="8164356" cy="5458769"/>
            <a:chOff x="3097425" y="417487"/>
            <a:chExt cx="8164356" cy="5458769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C6CE2E31-6A66-FAE3-9CCD-D588E54CB472}"/>
                </a:ext>
              </a:extLst>
            </p:cNvPr>
            <p:cNvGrpSpPr/>
            <p:nvPr/>
          </p:nvGrpSpPr>
          <p:grpSpPr>
            <a:xfrm>
              <a:off x="3097425" y="417487"/>
              <a:ext cx="4995626" cy="5101288"/>
              <a:chOff x="3097425" y="417487"/>
              <a:chExt cx="4995626" cy="5101288"/>
            </a:xfrm>
          </p:grpSpPr>
          <p:pic>
            <p:nvPicPr>
              <p:cNvPr id="5" name="Image 4">
                <a:extLst>
                  <a:ext uri="{FF2B5EF4-FFF2-40B4-BE49-F238E27FC236}">
                    <a16:creationId xmlns:a16="http://schemas.microsoft.com/office/drawing/2014/main" id="{22461C78-177D-4FDD-E9FC-4F7F312178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097425" y="2243658"/>
                <a:ext cx="2441901" cy="3275117"/>
              </a:xfrm>
              <a:prstGeom prst="rect">
                <a:avLst/>
              </a:prstGeom>
            </p:spPr>
          </p:pic>
          <p:grpSp>
            <p:nvGrpSpPr>
              <p:cNvPr id="15" name="Groupe 14">
                <a:extLst>
                  <a:ext uri="{FF2B5EF4-FFF2-40B4-BE49-F238E27FC236}">
                    <a16:creationId xmlns:a16="http://schemas.microsoft.com/office/drawing/2014/main" id="{AC597ACA-9C27-8D51-B585-F8F887241C45}"/>
                  </a:ext>
                </a:extLst>
              </p:cNvPr>
              <p:cNvGrpSpPr/>
              <p:nvPr/>
            </p:nvGrpSpPr>
            <p:grpSpPr>
              <a:xfrm>
                <a:off x="5604621" y="417487"/>
                <a:ext cx="2488430" cy="2051858"/>
                <a:chOff x="5604621" y="417487"/>
                <a:chExt cx="2488430" cy="2051858"/>
              </a:xfrm>
            </p:grpSpPr>
            <p:sp>
              <p:nvSpPr>
                <p:cNvPr id="8" name="Larme 7">
                  <a:extLst>
                    <a:ext uri="{FF2B5EF4-FFF2-40B4-BE49-F238E27FC236}">
                      <a16:creationId xmlns:a16="http://schemas.microsoft.com/office/drawing/2014/main" id="{B6C91D1A-4A3C-D69A-DD16-6C165E8291BE}"/>
                    </a:ext>
                  </a:extLst>
                </p:cNvPr>
                <p:cNvSpPr/>
                <p:nvPr/>
              </p:nvSpPr>
              <p:spPr>
                <a:xfrm rot="11028137">
                  <a:off x="5604621" y="417487"/>
                  <a:ext cx="2488430" cy="2051858"/>
                </a:xfrm>
                <a:prstGeom prst="teardrop">
                  <a:avLst>
                    <a:gd name="adj" fmla="val 132358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2F8BE198-483F-672B-72E1-0555D9CF2968}"/>
                    </a:ext>
                  </a:extLst>
                </p:cNvPr>
                <p:cNvSpPr txBox="1"/>
                <p:nvPr/>
              </p:nvSpPr>
              <p:spPr>
                <a:xfrm>
                  <a:off x="5978876" y="612442"/>
                  <a:ext cx="1573670" cy="16312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000" dirty="0">
                      <a:solidFill>
                        <a:srgbClr val="002060"/>
                      </a:solidFill>
                    </a:rPr>
                    <a:t>Et si je veux déposer une ressource ?</a:t>
                  </a:r>
                </a:p>
                <a:p>
                  <a:r>
                    <a:rPr lang="fr-FR" sz="2000" dirty="0" err="1">
                      <a:solidFill>
                        <a:srgbClr val="002060"/>
                      </a:solidFill>
                    </a:rPr>
                    <a:t>Réccupérer</a:t>
                  </a:r>
                  <a:r>
                    <a:rPr lang="fr-FR" sz="2000" dirty="0">
                      <a:solidFill>
                        <a:srgbClr val="002060"/>
                      </a:solidFill>
                    </a:rPr>
                    <a:t> une image ?</a:t>
                  </a:r>
                </a:p>
              </p:txBody>
            </p:sp>
          </p:grpSp>
        </p:grp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364C70BF-ED77-80EA-545C-C1FD4D9EE61E}"/>
                </a:ext>
              </a:extLst>
            </p:cNvPr>
            <p:cNvGrpSpPr/>
            <p:nvPr/>
          </p:nvGrpSpPr>
          <p:grpSpPr>
            <a:xfrm>
              <a:off x="6465343" y="680038"/>
              <a:ext cx="4796438" cy="5196218"/>
              <a:chOff x="6465343" y="680038"/>
              <a:chExt cx="4796438" cy="5196218"/>
            </a:xfrm>
          </p:grpSpPr>
          <p:pic>
            <p:nvPicPr>
              <p:cNvPr id="4" name="Image 3">
                <a:extLst>
                  <a:ext uri="{FF2B5EF4-FFF2-40B4-BE49-F238E27FC236}">
                    <a16:creationId xmlns:a16="http://schemas.microsoft.com/office/drawing/2014/main" id="{168C4390-C04F-7D70-C9E8-FB5268878F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65343" y="2435753"/>
                <a:ext cx="2488220" cy="3440503"/>
              </a:xfrm>
              <a:prstGeom prst="rect">
                <a:avLst/>
              </a:prstGeom>
            </p:spPr>
          </p:pic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6FAC1421-CDFD-0D34-2006-437ABC1BEBAC}"/>
                  </a:ext>
                </a:extLst>
              </p:cNvPr>
              <p:cNvGrpSpPr/>
              <p:nvPr/>
            </p:nvGrpSpPr>
            <p:grpSpPr>
              <a:xfrm>
                <a:off x="8773351" y="680038"/>
                <a:ext cx="2488430" cy="2051858"/>
                <a:chOff x="8773351" y="680038"/>
                <a:chExt cx="2488430" cy="2051858"/>
              </a:xfrm>
            </p:grpSpPr>
            <p:sp>
              <p:nvSpPr>
                <p:cNvPr id="10" name="Larme 9">
                  <a:extLst>
                    <a:ext uri="{FF2B5EF4-FFF2-40B4-BE49-F238E27FC236}">
                      <a16:creationId xmlns:a16="http://schemas.microsoft.com/office/drawing/2014/main" id="{6D5BD49D-23D5-628A-FF2C-5AFE0271143C}"/>
                    </a:ext>
                  </a:extLst>
                </p:cNvPr>
                <p:cNvSpPr/>
                <p:nvPr/>
              </p:nvSpPr>
              <p:spPr>
                <a:xfrm rot="11028137">
                  <a:off x="8773351" y="680038"/>
                  <a:ext cx="2488430" cy="2051858"/>
                </a:xfrm>
                <a:prstGeom prst="teardrop">
                  <a:avLst>
                    <a:gd name="adj" fmla="val 132358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7E073B6F-9D68-2FD2-B17D-744EFD560366}"/>
                    </a:ext>
                  </a:extLst>
                </p:cNvPr>
                <p:cNvSpPr txBox="1"/>
                <p:nvPr/>
              </p:nvSpPr>
              <p:spPr>
                <a:xfrm>
                  <a:off x="9230731" y="1013469"/>
                  <a:ext cx="1573670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000" dirty="0">
                      <a:solidFill>
                        <a:srgbClr val="FF0000"/>
                      </a:solidFill>
                    </a:rPr>
                    <a:t>Justement ici je vais </a:t>
                  </a:r>
                  <a:r>
                    <a:rPr lang="fr-FR" sz="2400" b="1" dirty="0">
                      <a:solidFill>
                        <a:srgbClr val="FF0000"/>
                      </a:solidFill>
                    </a:rPr>
                    <a:t>TOUT</a:t>
                  </a:r>
                  <a:r>
                    <a:rPr lang="fr-FR" sz="2000" dirty="0">
                      <a:solidFill>
                        <a:srgbClr val="FF0000"/>
                      </a:solidFill>
                    </a:rPr>
                    <a:t> t’expliquer !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91408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e 47">
            <a:extLst>
              <a:ext uri="{FF2B5EF4-FFF2-40B4-BE49-F238E27FC236}">
                <a16:creationId xmlns:a16="http://schemas.microsoft.com/office/drawing/2014/main" id="{A407BB9F-3877-B7D9-5E34-BA608DF63CB0}"/>
              </a:ext>
            </a:extLst>
          </p:cNvPr>
          <p:cNvGrpSpPr/>
          <p:nvPr/>
        </p:nvGrpSpPr>
        <p:grpSpPr>
          <a:xfrm>
            <a:off x="871820" y="443046"/>
            <a:ext cx="3541158" cy="2543923"/>
            <a:chOff x="2842452" y="384431"/>
            <a:chExt cx="3541158" cy="2543923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EEAA458F-D158-F8E5-DD8C-299500390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61956" y="384431"/>
              <a:ext cx="1140711" cy="2520000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EBED5AA-41E8-5DE0-1D77-93D0EA57C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2452" y="384431"/>
              <a:ext cx="1057439" cy="2520000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4CC03DFF-716D-DEB3-E41C-8F3C9CF33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04380" y="408354"/>
              <a:ext cx="879230" cy="2520000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354BA95B-F0A8-36F5-6CF1-022033CE0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33801" y="408354"/>
              <a:ext cx="879230" cy="2520000"/>
            </a:xfrm>
            <a:prstGeom prst="rect">
              <a:avLst/>
            </a:prstGeom>
          </p:spPr>
        </p:pic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13DD86E4-B9F6-7D6A-99A7-87DA0DE0A5D4}"/>
              </a:ext>
            </a:extLst>
          </p:cNvPr>
          <p:cNvGrpSpPr/>
          <p:nvPr/>
        </p:nvGrpSpPr>
        <p:grpSpPr>
          <a:xfrm>
            <a:off x="537534" y="3208445"/>
            <a:ext cx="3533232" cy="2534616"/>
            <a:chOff x="2038088" y="3070957"/>
            <a:chExt cx="3533232" cy="2534616"/>
          </a:xfrm>
        </p:grpSpPr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47342CD5-36BF-9AE3-E4EB-AA5102451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32042" y="3085573"/>
              <a:ext cx="878257" cy="2520000"/>
            </a:xfrm>
            <a:prstGeom prst="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8A67398A-5C17-C75E-8FEF-C02EEA8A1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38088" y="3070957"/>
              <a:ext cx="804364" cy="2520000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126E221C-954D-C417-2DF5-C6A5E8C81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20746" y="3085573"/>
              <a:ext cx="832971" cy="2520000"/>
            </a:xfrm>
            <a:prstGeom prst="rect">
              <a:avLst/>
            </a:prstGeom>
          </p:spPr>
        </p:pic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E2D23E67-5443-4FF1-1ECF-449DBF067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69169" y="3070957"/>
              <a:ext cx="802151" cy="2520000"/>
            </a:xfrm>
            <a:prstGeom prst="rect">
              <a:avLst/>
            </a:prstGeom>
          </p:spPr>
        </p:pic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5C6CF326-BF8B-DA9D-B158-6F2D3CE633CD}"/>
              </a:ext>
            </a:extLst>
          </p:cNvPr>
          <p:cNvGrpSpPr/>
          <p:nvPr/>
        </p:nvGrpSpPr>
        <p:grpSpPr>
          <a:xfrm>
            <a:off x="4523384" y="843288"/>
            <a:ext cx="4169728" cy="2640649"/>
            <a:chOff x="4888832" y="3429000"/>
            <a:chExt cx="4169728" cy="2640649"/>
          </a:xfrm>
        </p:grpSpPr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62EB56EA-8B9D-8B28-E043-FD88CA891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88832" y="3549649"/>
              <a:ext cx="1260000" cy="2520000"/>
            </a:xfrm>
            <a:prstGeom prst="rect">
              <a:avLst/>
            </a:prstGeom>
          </p:spPr>
        </p:pic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3178FDC4-6D85-EAA1-FD73-B2E7AC302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48439" y="3429000"/>
              <a:ext cx="932055" cy="2520000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A9D12C83-258A-8416-0AE9-FB6B1D634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966042" y="3429000"/>
              <a:ext cx="1219826" cy="2520000"/>
            </a:xfrm>
            <a:prstGeom prst="rect">
              <a:avLst/>
            </a:prstGeom>
          </p:spPr>
        </p:pic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11B066EA-E013-18B3-56A2-C77C08EFF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126505" y="3429000"/>
              <a:ext cx="932055" cy="2520000"/>
            </a:xfrm>
            <a:prstGeom prst="rect">
              <a:avLst/>
            </a:prstGeom>
          </p:spPr>
        </p:pic>
      </p:grp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9C2902FA-D29A-18BF-C965-7170276F5639}"/>
              </a:ext>
            </a:extLst>
          </p:cNvPr>
          <p:cNvGrpSpPr/>
          <p:nvPr/>
        </p:nvGrpSpPr>
        <p:grpSpPr>
          <a:xfrm>
            <a:off x="4771847" y="3223061"/>
            <a:ext cx="3125603" cy="2523980"/>
            <a:chOff x="4166190" y="4014130"/>
            <a:chExt cx="3125603" cy="2523980"/>
          </a:xfrm>
        </p:grpSpPr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8331CCF5-5A15-93B9-DB87-317CD3117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773192" y="4018110"/>
              <a:ext cx="909799" cy="2520000"/>
            </a:xfrm>
            <a:prstGeom prst="rect">
              <a:avLst/>
            </a:prstGeom>
          </p:spPr>
        </p:pic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27F413A6-DEA2-EF21-9F62-46A76EAD8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668993" y="4014130"/>
              <a:ext cx="622800" cy="2523980"/>
            </a:xfrm>
            <a:prstGeom prst="rect">
              <a:avLst/>
            </a:prstGeom>
          </p:spPr>
        </p:pic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24673A1A-5E32-4DEC-3508-AB97D4A52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729018" y="4018110"/>
              <a:ext cx="840000" cy="2520000"/>
            </a:xfrm>
            <a:prstGeom prst="rect">
              <a:avLst/>
            </a:prstGeom>
          </p:spPr>
        </p:pic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18C89F3A-1C3D-A970-8714-94BCC9B13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66190" y="4018110"/>
              <a:ext cx="621818" cy="25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0440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BF0989A-9D52-88FA-4B64-BF4FC6D7D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437" y="428379"/>
            <a:ext cx="2108706" cy="502529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6FB7E0F-A52B-E058-6282-53D627A6B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318" y="428380"/>
            <a:ext cx="1675098" cy="502529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C26431F-CBD3-2C64-2AB4-6FD844865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322" y="478379"/>
            <a:ext cx="2143723" cy="648544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244A90F-7DBD-B94A-936B-E040D71DC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0859" y="509152"/>
            <a:ext cx="3136900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5835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65</Words>
  <Application>Microsoft Macintosh PowerPoint</Application>
  <PresentationFormat>Grand écran</PresentationFormat>
  <Paragraphs>37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Jennifer Carmichael</dc:creator>
  <cp:lastModifiedBy>Jennifer Carmichael</cp:lastModifiedBy>
  <cp:revision>9</cp:revision>
  <dcterms:created xsi:type="dcterms:W3CDTF">2024-01-05T15:36:52Z</dcterms:created>
  <dcterms:modified xsi:type="dcterms:W3CDTF">2024-03-06T16:49:58Z</dcterms:modified>
</cp:coreProperties>
</file>