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65" r:id="rId3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3883" autoAdjust="0"/>
  </p:normalViewPr>
  <p:slideViewPr>
    <p:cSldViewPr snapToGrid="0">
      <p:cViewPr>
        <p:scale>
          <a:sx n="148" d="100"/>
          <a:sy n="148" d="100"/>
        </p:scale>
        <p:origin x="14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9BAD-C909-4D7C-A6D4-84D9AD4C94A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12C4-A16D-4CB8-BA4E-C38A73228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7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86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3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3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7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2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38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CB00-B63A-40FE-98B2-36A43A0EABA4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3944" y="327234"/>
            <a:ext cx="3889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Quicksand Medium" pitchFamily="50" charset="0"/>
              </a:rPr>
              <a:t>Gâteau de tante Iris</a:t>
            </a:r>
          </a:p>
          <a:p>
            <a:pPr algn="ctr"/>
            <a:r>
              <a:rPr lang="fr-FR" sz="1600" b="1" dirty="0">
                <a:latin typeface="Quicksand Medium" pitchFamily="50" charset="0"/>
              </a:rPr>
              <a:t>à</a:t>
            </a:r>
            <a:r>
              <a:rPr lang="fr-FR" sz="1600" b="1" dirty="0" smtClean="0">
                <a:latin typeface="Quicksand Medium" pitchFamily="50" charset="0"/>
              </a:rPr>
              <a:t> la betterave, </a:t>
            </a:r>
          </a:p>
          <a:p>
            <a:pPr algn="ctr"/>
            <a:r>
              <a:rPr lang="fr-FR" sz="1600" b="1" dirty="0" smtClean="0">
                <a:latin typeface="Quicksand Medium" pitchFamily="50" charset="0"/>
              </a:rPr>
              <a:t>à la compte de pommes </a:t>
            </a:r>
          </a:p>
          <a:p>
            <a:pPr algn="ctr"/>
            <a:r>
              <a:rPr lang="fr-FR" sz="1600" b="1" dirty="0" smtClean="0">
                <a:latin typeface="Quicksand Medium" pitchFamily="50" charset="0"/>
              </a:rPr>
              <a:t>et au chocolat noir</a:t>
            </a:r>
            <a:endParaRPr lang="fr-FR" sz="1600" b="1" dirty="0">
              <a:latin typeface="Quicksand Medium" pitchFamily="50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35" y="0"/>
            <a:ext cx="1807253" cy="18051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84" y="1824395"/>
            <a:ext cx="2957380" cy="27669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52" y="1174851"/>
            <a:ext cx="1578740" cy="166118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9" y="281160"/>
            <a:ext cx="2904598" cy="3086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40" y="4427634"/>
            <a:ext cx="7407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Préchauffez le four à 180°.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Mélangez les œufs, le sucre, la compote et l’arôme </a:t>
            </a: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vanille et le chocolat fondu.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Mixez la betterave et ajoutez-la.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Ajoutez ensuite la farine, la poudre d’amandes et la levure, mélangez bien.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Versez </a:t>
            </a:r>
            <a:r>
              <a:rPr lang="fr-FR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pâte dans un moule.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Enfournez 40 minutes</a:t>
            </a:r>
            <a:r>
              <a:rPr lang="fr-FR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219100" y="30995"/>
            <a:ext cx="3530116" cy="3487119"/>
            <a:chOff x="219100" y="30995"/>
            <a:chExt cx="3530116" cy="3487119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19100" y="30995"/>
              <a:ext cx="3530116" cy="348711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370" y="185976"/>
              <a:ext cx="2965576" cy="3183631"/>
            </a:xfrm>
            <a:prstGeom prst="rect">
              <a:avLst/>
            </a:prstGeom>
          </p:spPr>
        </p:pic>
      </p:grpSp>
      <p:grpSp>
        <p:nvGrpSpPr>
          <p:cNvPr id="26" name="Groupe 25"/>
          <p:cNvGrpSpPr/>
          <p:nvPr/>
        </p:nvGrpSpPr>
        <p:grpSpPr>
          <a:xfrm>
            <a:off x="3921069" y="-8297"/>
            <a:ext cx="3530116" cy="3487119"/>
            <a:chOff x="3921069" y="30996"/>
            <a:chExt cx="3530116" cy="3487119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3921069" y="30996"/>
              <a:ext cx="3530116" cy="348711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1069" y="264837"/>
              <a:ext cx="3427057" cy="3019434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219100" y="3587856"/>
            <a:ext cx="3530116" cy="3487119"/>
            <a:chOff x="219100" y="3587856"/>
            <a:chExt cx="3530116" cy="3487119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219100" y="3587856"/>
              <a:ext cx="3530116" cy="348711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8882" y="3874102"/>
              <a:ext cx="2010552" cy="2914626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3921069" y="3587856"/>
            <a:ext cx="3530116" cy="3487119"/>
            <a:chOff x="3921069" y="3587856"/>
            <a:chExt cx="3530116" cy="3487119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3921069" y="3587856"/>
              <a:ext cx="3530116" cy="348711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8998" y="3720960"/>
              <a:ext cx="2542630" cy="3111877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219100" y="7175710"/>
            <a:ext cx="3530116" cy="3487119"/>
            <a:chOff x="219100" y="7175710"/>
            <a:chExt cx="3530116" cy="3487119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19100" y="7175710"/>
              <a:ext cx="3530116" cy="348711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873" y="7423767"/>
              <a:ext cx="2330570" cy="2991004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3921069" y="7175711"/>
            <a:ext cx="3530116" cy="3487119"/>
            <a:chOff x="3921069" y="7175711"/>
            <a:chExt cx="3530116" cy="3487119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3921069" y="7175711"/>
              <a:ext cx="3530116" cy="348711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8998" y="7208079"/>
              <a:ext cx="2412832" cy="3239062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87" y="-16594"/>
            <a:ext cx="928654" cy="8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72</Words>
  <Application>Microsoft Office PowerPoint</Application>
  <PresentationFormat>Personnalisé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Quicksand Medium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apprenant</cp:lastModifiedBy>
  <cp:revision>20</cp:revision>
  <dcterms:created xsi:type="dcterms:W3CDTF">2024-07-15T15:00:34Z</dcterms:created>
  <dcterms:modified xsi:type="dcterms:W3CDTF">2024-11-12T08:30:07Z</dcterms:modified>
</cp:coreProperties>
</file>