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12192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B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6" d="100"/>
          <a:sy n="36" d="100"/>
        </p:scale>
        <p:origin x="2340" y="72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81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24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29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17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83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4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21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29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15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90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12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909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ZoneTexte 460"/>
          <p:cNvSpPr txBox="1"/>
          <p:nvPr/>
        </p:nvSpPr>
        <p:spPr>
          <a:xfrm>
            <a:off x="11072" y="0"/>
            <a:ext cx="6846928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latin typeface="Quicksand Medium" pitchFamily="50" charset="0"/>
              </a:rPr>
              <a:t>Fiche imprimable                    </a:t>
            </a:r>
            <a:endParaRPr lang="fr-FR" sz="2400" dirty="0">
              <a:solidFill>
                <a:schemeClr val="bg1"/>
              </a:solidFill>
              <a:latin typeface="Quicksand Medium" pitchFamily="50" charset="0"/>
            </a:endParaRPr>
          </a:p>
        </p:txBody>
      </p:sp>
      <p:grpSp>
        <p:nvGrpSpPr>
          <p:cNvPr id="306" name="Groupe 305"/>
          <p:cNvGrpSpPr/>
          <p:nvPr/>
        </p:nvGrpSpPr>
        <p:grpSpPr>
          <a:xfrm>
            <a:off x="194350" y="7430842"/>
            <a:ext cx="1962883" cy="2534884"/>
            <a:chOff x="2009955" y="2718373"/>
            <a:chExt cx="1962883" cy="2534884"/>
          </a:xfrm>
        </p:grpSpPr>
        <p:pic>
          <p:nvPicPr>
            <p:cNvPr id="307" name="Image 306"/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592" b="34139"/>
            <a:stretch/>
          </p:blipFill>
          <p:spPr>
            <a:xfrm>
              <a:off x="2121308" y="2718373"/>
              <a:ext cx="1320632" cy="2491943"/>
            </a:xfrm>
            <a:prstGeom prst="rect">
              <a:avLst/>
            </a:prstGeom>
            <a:ln w="19050">
              <a:noFill/>
            </a:ln>
          </p:spPr>
        </p:pic>
        <p:sp>
          <p:nvSpPr>
            <p:cNvPr id="308" name="Rectangle 307"/>
            <p:cNvSpPr/>
            <p:nvPr/>
          </p:nvSpPr>
          <p:spPr>
            <a:xfrm>
              <a:off x="2009955" y="2718373"/>
              <a:ext cx="1962883" cy="253488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40" name="Groupe 239"/>
          <p:cNvGrpSpPr/>
          <p:nvPr/>
        </p:nvGrpSpPr>
        <p:grpSpPr>
          <a:xfrm>
            <a:off x="228238" y="1971247"/>
            <a:ext cx="1962883" cy="2534884"/>
            <a:chOff x="2009955" y="2718373"/>
            <a:chExt cx="1962883" cy="2534884"/>
          </a:xfrm>
        </p:grpSpPr>
        <p:pic>
          <p:nvPicPr>
            <p:cNvPr id="241" name="Image 240"/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592" b="34139"/>
            <a:stretch/>
          </p:blipFill>
          <p:spPr>
            <a:xfrm>
              <a:off x="2121308" y="2718373"/>
              <a:ext cx="1320632" cy="2491943"/>
            </a:xfrm>
            <a:prstGeom prst="rect">
              <a:avLst/>
            </a:prstGeom>
            <a:ln w="19050">
              <a:noFill/>
            </a:ln>
          </p:spPr>
        </p:pic>
        <p:sp>
          <p:nvSpPr>
            <p:cNvPr id="242" name="Rectangle 241"/>
            <p:cNvSpPr/>
            <p:nvPr/>
          </p:nvSpPr>
          <p:spPr>
            <a:xfrm>
              <a:off x="2009955" y="2718373"/>
              <a:ext cx="1962883" cy="253488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2404976" y="1891571"/>
            <a:ext cx="1975113" cy="8079147"/>
            <a:chOff x="2229612" y="2956283"/>
            <a:chExt cx="1975113" cy="8079147"/>
          </a:xfrm>
        </p:grpSpPr>
        <p:sp>
          <p:nvSpPr>
            <p:cNvPr id="161" name="Rectangle 160"/>
            <p:cNvSpPr/>
            <p:nvPr/>
          </p:nvSpPr>
          <p:spPr>
            <a:xfrm>
              <a:off x="2705362" y="3163643"/>
              <a:ext cx="298906" cy="7217251"/>
            </a:xfrm>
            <a:prstGeom prst="rect">
              <a:avLst/>
            </a:prstGeom>
            <a:solidFill>
              <a:srgbClr val="AFB2B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3046823" y="3163643"/>
              <a:ext cx="328462" cy="7217251"/>
            </a:xfrm>
            <a:prstGeom prst="rect">
              <a:avLst/>
            </a:prstGeom>
            <a:solidFill>
              <a:srgbClr val="AFB2B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63" name="Image 16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99" t="82432" r="-5299" b="6642"/>
            <a:stretch/>
          </p:blipFill>
          <p:spPr>
            <a:xfrm>
              <a:off x="2422284" y="10371635"/>
              <a:ext cx="1304200" cy="485866"/>
            </a:xfrm>
            <a:prstGeom prst="rect">
              <a:avLst/>
            </a:prstGeom>
          </p:spPr>
        </p:pic>
        <p:cxnSp>
          <p:nvCxnSpPr>
            <p:cNvPr id="309" name="Connecteur droit 308"/>
            <p:cNvCxnSpPr/>
            <p:nvPr/>
          </p:nvCxnSpPr>
          <p:spPr>
            <a:xfrm>
              <a:off x="3556972" y="10344698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Connecteur droit 309"/>
            <p:cNvCxnSpPr/>
            <p:nvPr/>
          </p:nvCxnSpPr>
          <p:spPr>
            <a:xfrm>
              <a:off x="3556972" y="10270640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Connecteur droit 310"/>
            <p:cNvCxnSpPr/>
            <p:nvPr/>
          </p:nvCxnSpPr>
          <p:spPr>
            <a:xfrm>
              <a:off x="3556972" y="10202900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Connecteur droit 311"/>
            <p:cNvCxnSpPr/>
            <p:nvPr/>
          </p:nvCxnSpPr>
          <p:spPr>
            <a:xfrm>
              <a:off x="3556972" y="10128842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Connecteur droit 313"/>
            <p:cNvCxnSpPr/>
            <p:nvPr/>
          </p:nvCxnSpPr>
          <p:spPr>
            <a:xfrm>
              <a:off x="3556972" y="9993670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Connecteur droit 314"/>
            <p:cNvCxnSpPr/>
            <p:nvPr/>
          </p:nvCxnSpPr>
          <p:spPr>
            <a:xfrm>
              <a:off x="3556972" y="9925930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Connecteur droit 315"/>
            <p:cNvCxnSpPr/>
            <p:nvPr/>
          </p:nvCxnSpPr>
          <p:spPr>
            <a:xfrm>
              <a:off x="3556972" y="9851872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Connecteur droit 316"/>
            <p:cNvCxnSpPr/>
            <p:nvPr/>
          </p:nvCxnSpPr>
          <p:spPr>
            <a:xfrm>
              <a:off x="3556972" y="9776180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Connecteur droit 317"/>
            <p:cNvCxnSpPr/>
            <p:nvPr/>
          </p:nvCxnSpPr>
          <p:spPr>
            <a:xfrm>
              <a:off x="3556972" y="9624630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Connecteur droit 318"/>
            <p:cNvCxnSpPr/>
            <p:nvPr/>
          </p:nvCxnSpPr>
          <p:spPr>
            <a:xfrm>
              <a:off x="3556972" y="9556890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Connecteur droit 319"/>
            <p:cNvCxnSpPr/>
            <p:nvPr/>
          </p:nvCxnSpPr>
          <p:spPr>
            <a:xfrm>
              <a:off x="3556972" y="9482832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Connecteur droit 320"/>
            <p:cNvCxnSpPr/>
            <p:nvPr/>
          </p:nvCxnSpPr>
          <p:spPr>
            <a:xfrm>
              <a:off x="3556972" y="9421718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Connecteur droit 321"/>
            <p:cNvCxnSpPr/>
            <p:nvPr/>
          </p:nvCxnSpPr>
          <p:spPr>
            <a:xfrm>
              <a:off x="3556972" y="9347660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Connecteur droit 322"/>
            <p:cNvCxnSpPr/>
            <p:nvPr/>
          </p:nvCxnSpPr>
          <p:spPr>
            <a:xfrm>
              <a:off x="3556972" y="9279920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Connecteur droit 323"/>
            <p:cNvCxnSpPr/>
            <p:nvPr/>
          </p:nvCxnSpPr>
          <p:spPr>
            <a:xfrm>
              <a:off x="3556972" y="9205862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Connecteur droit 324"/>
            <p:cNvCxnSpPr/>
            <p:nvPr/>
          </p:nvCxnSpPr>
          <p:spPr>
            <a:xfrm>
              <a:off x="3556972" y="9126194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Connecteur droit 325"/>
            <p:cNvCxnSpPr/>
            <p:nvPr/>
          </p:nvCxnSpPr>
          <p:spPr>
            <a:xfrm>
              <a:off x="3556972" y="9052136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Connecteur droit 326"/>
            <p:cNvCxnSpPr/>
            <p:nvPr/>
          </p:nvCxnSpPr>
          <p:spPr>
            <a:xfrm>
              <a:off x="3556972" y="8984396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Connecteur droit 327"/>
            <p:cNvCxnSpPr/>
            <p:nvPr/>
          </p:nvCxnSpPr>
          <p:spPr>
            <a:xfrm>
              <a:off x="3556972" y="8910338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Connecteur droit 328"/>
            <p:cNvCxnSpPr/>
            <p:nvPr/>
          </p:nvCxnSpPr>
          <p:spPr>
            <a:xfrm>
              <a:off x="3556972" y="8849224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Connecteur droit 329"/>
            <p:cNvCxnSpPr/>
            <p:nvPr/>
          </p:nvCxnSpPr>
          <p:spPr>
            <a:xfrm>
              <a:off x="3556972" y="8775166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Connecteur droit 330"/>
            <p:cNvCxnSpPr/>
            <p:nvPr/>
          </p:nvCxnSpPr>
          <p:spPr>
            <a:xfrm>
              <a:off x="3556972" y="8707426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Connecteur droit 331"/>
            <p:cNvCxnSpPr/>
            <p:nvPr/>
          </p:nvCxnSpPr>
          <p:spPr>
            <a:xfrm>
              <a:off x="3556972" y="8633368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Connecteur droit 332"/>
            <p:cNvCxnSpPr/>
            <p:nvPr/>
          </p:nvCxnSpPr>
          <p:spPr>
            <a:xfrm>
              <a:off x="3556972" y="8557676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Connecteur droit 333"/>
            <p:cNvCxnSpPr/>
            <p:nvPr/>
          </p:nvCxnSpPr>
          <p:spPr>
            <a:xfrm>
              <a:off x="3556972" y="8483618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Connecteur droit 334"/>
            <p:cNvCxnSpPr/>
            <p:nvPr/>
          </p:nvCxnSpPr>
          <p:spPr>
            <a:xfrm>
              <a:off x="3556972" y="8415878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Connecteur droit 335"/>
            <p:cNvCxnSpPr/>
            <p:nvPr/>
          </p:nvCxnSpPr>
          <p:spPr>
            <a:xfrm>
              <a:off x="3556972" y="8341820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Connecteur droit 336"/>
            <p:cNvCxnSpPr/>
            <p:nvPr/>
          </p:nvCxnSpPr>
          <p:spPr>
            <a:xfrm>
              <a:off x="3556972" y="8280706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Connecteur droit 337"/>
            <p:cNvCxnSpPr/>
            <p:nvPr/>
          </p:nvCxnSpPr>
          <p:spPr>
            <a:xfrm>
              <a:off x="3556972" y="8206648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Connecteur droit 338"/>
            <p:cNvCxnSpPr/>
            <p:nvPr/>
          </p:nvCxnSpPr>
          <p:spPr>
            <a:xfrm>
              <a:off x="3556972" y="8138908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Connecteur droit 339"/>
            <p:cNvCxnSpPr/>
            <p:nvPr/>
          </p:nvCxnSpPr>
          <p:spPr>
            <a:xfrm>
              <a:off x="3556972" y="8064850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Connecteur droit 340"/>
            <p:cNvCxnSpPr/>
            <p:nvPr/>
          </p:nvCxnSpPr>
          <p:spPr>
            <a:xfrm>
              <a:off x="3556972" y="7994121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Connecteur droit 341"/>
            <p:cNvCxnSpPr/>
            <p:nvPr/>
          </p:nvCxnSpPr>
          <p:spPr>
            <a:xfrm>
              <a:off x="3556972" y="7920063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Connecteur droit 342"/>
            <p:cNvCxnSpPr/>
            <p:nvPr/>
          </p:nvCxnSpPr>
          <p:spPr>
            <a:xfrm>
              <a:off x="3556972" y="7852323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Connecteur droit 343"/>
            <p:cNvCxnSpPr/>
            <p:nvPr/>
          </p:nvCxnSpPr>
          <p:spPr>
            <a:xfrm>
              <a:off x="3556972" y="7778265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Connecteur droit 344"/>
            <p:cNvCxnSpPr/>
            <p:nvPr/>
          </p:nvCxnSpPr>
          <p:spPr>
            <a:xfrm>
              <a:off x="3556972" y="7717151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Connecteur droit 345"/>
            <p:cNvCxnSpPr/>
            <p:nvPr/>
          </p:nvCxnSpPr>
          <p:spPr>
            <a:xfrm>
              <a:off x="3556972" y="7643093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Connecteur droit 346"/>
            <p:cNvCxnSpPr/>
            <p:nvPr/>
          </p:nvCxnSpPr>
          <p:spPr>
            <a:xfrm>
              <a:off x="3556972" y="7575353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Connecteur droit 347"/>
            <p:cNvCxnSpPr/>
            <p:nvPr/>
          </p:nvCxnSpPr>
          <p:spPr>
            <a:xfrm>
              <a:off x="3556972" y="7501295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Connecteur droit 348"/>
            <p:cNvCxnSpPr/>
            <p:nvPr/>
          </p:nvCxnSpPr>
          <p:spPr>
            <a:xfrm>
              <a:off x="3556972" y="742560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Connecteur droit 349"/>
            <p:cNvCxnSpPr/>
            <p:nvPr/>
          </p:nvCxnSpPr>
          <p:spPr>
            <a:xfrm>
              <a:off x="3556972" y="735154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Connecteur droit 350"/>
            <p:cNvCxnSpPr/>
            <p:nvPr/>
          </p:nvCxnSpPr>
          <p:spPr>
            <a:xfrm>
              <a:off x="3556972" y="728380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Connecteur droit 351"/>
            <p:cNvCxnSpPr/>
            <p:nvPr/>
          </p:nvCxnSpPr>
          <p:spPr>
            <a:xfrm>
              <a:off x="3556972" y="7209747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Connecteur droit 352"/>
            <p:cNvCxnSpPr/>
            <p:nvPr/>
          </p:nvCxnSpPr>
          <p:spPr>
            <a:xfrm>
              <a:off x="3556972" y="7148633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Connecteur droit 353"/>
            <p:cNvCxnSpPr/>
            <p:nvPr/>
          </p:nvCxnSpPr>
          <p:spPr>
            <a:xfrm>
              <a:off x="3556972" y="707457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Connecteur droit 354"/>
            <p:cNvCxnSpPr/>
            <p:nvPr/>
          </p:nvCxnSpPr>
          <p:spPr>
            <a:xfrm>
              <a:off x="3556972" y="700683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Connecteur droit 355"/>
            <p:cNvCxnSpPr/>
            <p:nvPr/>
          </p:nvCxnSpPr>
          <p:spPr>
            <a:xfrm>
              <a:off x="3556972" y="6932777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Connecteur droit 356"/>
            <p:cNvCxnSpPr/>
            <p:nvPr/>
          </p:nvCxnSpPr>
          <p:spPr>
            <a:xfrm>
              <a:off x="3556972" y="685310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Connecteur droit 357"/>
            <p:cNvCxnSpPr/>
            <p:nvPr/>
          </p:nvCxnSpPr>
          <p:spPr>
            <a:xfrm>
              <a:off x="3556972" y="6779051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Connecteur droit 358"/>
            <p:cNvCxnSpPr/>
            <p:nvPr/>
          </p:nvCxnSpPr>
          <p:spPr>
            <a:xfrm>
              <a:off x="3556972" y="671131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Connecteur droit 359"/>
            <p:cNvCxnSpPr/>
            <p:nvPr/>
          </p:nvCxnSpPr>
          <p:spPr>
            <a:xfrm>
              <a:off x="3556972" y="663725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Connecteur droit 360"/>
            <p:cNvCxnSpPr/>
            <p:nvPr/>
          </p:nvCxnSpPr>
          <p:spPr>
            <a:xfrm>
              <a:off x="3556972" y="657613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Connecteur droit 361"/>
            <p:cNvCxnSpPr/>
            <p:nvPr/>
          </p:nvCxnSpPr>
          <p:spPr>
            <a:xfrm>
              <a:off x="3556972" y="650208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Connecteur droit 362"/>
            <p:cNvCxnSpPr/>
            <p:nvPr/>
          </p:nvCxnSpPr>
          <p:spPr>
            <a:xfrm>
              <a:off x="3556972" y="6434341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Connecteur droit 363"/>
            <p:cNvCxnSpPr/>
            <p:nvPr/>
          </p:nvCxnSpPr>
          <p:spPr>
            <a:xfrm>
              <a:off x="3556972" y="636028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Connecteur droit 364"/>
            <p:cNvCxnSpPr/>
            <p:nvPr/>
          </p:nvCxnSpPr>
          <p:spPr>
            <a:xfrm>
              <a:off x="3556972" y="628459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Connecteur droit 365"/>
            <p:cNvCxnSpPr/>
            <p:nvPr/>
          </p:nvCxnSpPr>
          <p:spPr>
            <a:xfrm>
              <a:off x="3556972" y="621053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Connecteur droit 366"/>
            <p:cNvCxnSpPr/>
            <p:nvPr/>
          </p:nvCxnSpPr>
          <p:spPr>
            <a:xfrm>
              <a:off x="3556972" y="614279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Connecteur droit 367"/>
            <p:cNvCxnSpPr/>
            <p:nvPr/>
          </p:nvCxnSpPr>
          <p:spPr>
            <a:xfrm>
              <a:off x="3556972" y="6064860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Connecteur droit 368"/>
            <p:cNvCxnSpPr/>
            <p:nvPr/>
          </p:nvCxnSpPr>
          <p:spPr>
            <a:xfrm>
              <a:off x="3556972" y="970385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Connecteur droit 369"/>
            <p:cNvCxnSpPr/>
            <p:nvPr/>
          </p:nvCxnSpPr>
          <p:spPr>
            <a:xfrm>
              <a:off x="3556972" y="5966562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Connecteur droit 370"/>
            <p:cNvCxnSpPr/>
            <p:nvPr/>
          </p:nvCxnSpPr>
          <p:spPr>
            <a:xfrm>
              <a:off x="3556972" y="5892504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Connecteur droit 371"/>
            <p:cNvCxnSpPr/>
            <p:nvPr/>
          </p:nvCxnSpPr>
          <p:spPr>
            <a:xfrm>
              <a:off x="3556972" y="5821775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Connecteur droit 372"/>
            <p:cNvCxnSpPr/>
            <p:nvPr/>
          </p:nvCxnSpPr>
          <p:spPr>
            <a:xfrm>
              <a:off x="3556972" y="5747717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Connecteur droit 373"/>
            <p:cNvCxnSpPr/>
            <p:nvPr/>
          </p:nvCxnSpPr>
          <p:spPr>
            <a:xfrm>
              <a:off x="3556972" y="5679977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Connecteur droit 374"/>
            <p:cNvCxnSpPr/>
            <p:nvPr/>
          </p:nvCxnSpPr>
          <p:spPr>
            <a:xfrm>
              <a:off x="3556972" y="5605919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Connecteur droit 375"/>
            <p:cNvCxnSpPr/>
            <p:nvPr/>
          </p:nvCxnSpPr>
          <p:spPr>
            <a:xfrm>
              <a:off x="3556972" y="5544805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Connecteur droit 376"/>
            <p:cNvCxnSpPr/>
            <p:nvPr/>
          </p:nvCxnSpPr>
          <p:spPr>
            <a:xfrm>
              <a:off x="3556972" y="5470747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Connecteur droit 377"/>
            <p:cNvCxnSpPr/>
            <p:nvPr/>
          </p:nvCxnSpPr>
          <p:spPr>
            <a:xfrm>
              <a:off x="3556972" y="5403007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Connecteur droit 378"/>
            <p:cNvCxnSpPr/>
            <p:nvPr/>
          </p:nvCxnSpPr>
          <p:spPr>
            <a:xfrm>
              <a:off x="3556972" y="5328949"/>
              <a:ext cx="287079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Connecteur droit 379"/>
            <p:cNvCxnSpPr/>
            <p:nvPr/>
          </p:nvCxnSpPr>
          <p:spPr>
            <a:xfrm>
              <a:off x="3556972" y="5253257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Connecteur droit 380"/>
            <p:cNvCxnSpPr/>
            <p:nvPr/>
          </p:nvCxnSpPr>
          <p:spPr>
            <a:xfrm>
              <a:off x="3556972" y="517919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Connecteur droit 381"/>
            <p:cNvCxnSpPr/>
            <p:nvPr/>
          </p:nvCxnSpPr>
          <p:spPr>
            <a:xfrm>
              <a:off x="3556972" y="511145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Connecteur droit 382"/>
            <p:cNvCxnSpPr/>
            <p:nvPr/>
          </p:nvCxnSpPr>
          <p:spPr>
            <a:xfrm>
              <a:off x="3556972" y="503740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Connecteur droit 383"/>
            <p:cNvCxnSpPr/>
            <p:nvPr/>
          </p:nvCxnSpPr>
          <p:spPr>
            <a:xfrm>
              <a:off x="3556972" y="4976287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Connecteur droit 384"/>
            <p:cNvCxnSpPr/>
            <p:nvPr/>
          </p:nvCxnSpPr>
          <p:spPr>
            <a:xfrm>
              <a:off x="3556972" y="490222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Connecteur droit 385"/>
            <p:cNvCxnSpPr/>
            <p:nvPr/>
          </p:nvCxnSpPr>
          <p:spPr>
            <a:xfrm>
              <a:off x="3556972" y="483448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Connecteur droit 386"/>
            <p:cNvCxnSpPr/>
            <p:nvPr/>
          </p:nvCxnSpPr>
          <p:spPr>
            <a:xfrm>
              <a:off x="3556972" y="476043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Connecteur droit 387"/>
            <p:cNvCxnSpPr/>
            <p:nvPr/>
          </p:nvCxnSpPr>
          <p:spPr>
            <a:xfrm>
              <a:off x="3556972" y="468076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Connecteur droit 388"/>
            <p:cNvCxnSpPr/>
            <p:nvPr/>
          </p:nvCxnSpPr>
          <p:spPr>
            <a:xfrm>
              <a:off x="3556972" y="4606705"/>
              <a:ext cx="287079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Connecteur droit 389"/>
            <p:cNvCxnSpPr/>
            <p:nvPr/>
          </p:nvCxnSpPr>
          <p:spPr>
            <a:xfrm>
              <a:off x="3556972" y="453896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Connecteur droit 390"/>
            <p:cNvCxnSpPr/>
            <p:nvPr/>
          </p:nvCxnSpPr>
          <p:spPr>
            <a:xfrm>
              <a:off x="3556972" y="4464907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Connecteur droit 391"/>
            <p:cNvCxnSpPr/>
            <p:nvPr/>
          </p:nvCxnSpPr>
          <p:spPr>
            <a:xfrm>
              <a:off x="3556972" y="440379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Connecteur droit 392"/>
            <p:cNvCxnSpPr/>
            <p:nvPr/>
          </p:nvCxnSpPr>
          <p:spPr>
            <a:xfrm>
              <a:off x="3556972" y="432973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Connecteur droit 393"/>
            <p:cNvCxnSpPr/>
            <p:nvPr/>
          </p:nvCxnSpPr>
          <p:spPr>
            <a:xfrm>
              <a:off x="3556972" y="4261995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Connecteur droit 394"/>
            <p:cNvCxnSpPr/>
            <p:nvPr/>
          </p:nvCxnSpPr>
          <p:spPr>
            <a:xfrm>
              <a:off x="3556972" y="4187937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Connecteur droit 395"/>
            <p:cNvCxnSpPr/>
            <p:nvPr/>
          </p:nvCxnSpPr>
          <p:spPr>
            <a:xfrm>
              <a:off x="3556972" y="411224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Connecteur droit 396"/>
            <p:cNvCxnSpPr/>
            <p:nvPr/>
          </p:nvCxnSpPr>
          <p:spPr>
            <a:xfrm>
              <a:off x="3556972" y="4038187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Connecteur droit 397"/>
            <p:cNvCxnSpPr/>
            <p:nvPr/>
          </p:nvCxnSpPr>
          <p:spPr>
            <a:xfrm>
              <a:off x="3556972" y="3970447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Connecteur droit 398"/>
            <p:cNvCxnSpPr/>
            <p:nvPr/>
          </p:nvCxnSpPr>
          <p:spPr>
            <a:xfrm>
              <a:off x="3556972" y="3896389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0" name="ZoneTexte 399"/>
            <p:cNvSpPr txBox="1"/>
            <p:nvPr/>
          </p:nvSpPr>
          <p:spPr>
            <a:xfrm>
              <a:off x="3809591" y="10160032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5">
                      <a:lumMod val="75000"/>
                    </a:schemeClr>
                  </a:solidFill>
                </a:rPr>
                <a:t>0</a:t>
              </a:r>
              <a:endParaRPr lang="fr-FR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401" name="ZoneTexte 400"/>
            <p:cNvSpPr txBox="1"/>
            <p:nvPr/>
          </p:nvSpPr>
          <p:spPr>
            <a:xfrm>
              <a:off x="3793771" y="9444448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5">
                      <a:lumMod val="75000"/>
                    </a:schemeClr>
                  </a:solidFill>
                </a:rPr>
                <a:t>1</a:t>
              </a:r>
            </a:p>
          </p:txBody>
        </p:sp>
        <p:sp>
          <p:nvSpPr>
            <p:cNvPr id="402" name="ZoneTexte 401"/>
            <p:cNvSpPr txBox="1"/>
            <p:nvPr/>
          </p:nvSpPr>
          <p:spPr>
            <a:xfrm>
              <a:off x="3777951" y="8728864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5">
                      <a:lumMod val="75000"/>
                    </a:schemeClr>
                  </a:solidFill>
                </a:rPr>
                <a:t>2</a:t>
              </a:r>
              <a:endParaRPr lang="fr-FR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403" name="ZoneTexte 402"/>
            <p:cNvSpPr txBox="1"/>
            <p:nvPr/>
          </p:nvSpPr>
          <p:spPr>
            <a:xfrm>
              <a:off x="3766006" y="8013280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5">
                      <a:lumMod val="75000"/>
                    </a:schemeClr>
                  </a:solidFill>
                </a:rPr>
                <a:t>3</a:t>
              </a:r>
            </a:p>
          </p:txBody>
        </p:sp>
        <p:sp>
          <p:nvSpPr>
            <p:cNvPr id="404" name="ZoneTexte 403"/>
            <p:cNvSpPr txBox="1"/>
            <p:nvPr/>
          </p:nvSpPr>
          <p:spPr>
            <a:xfrm>
              <a:off x="3773436" y="7297696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5">
                      <a:lumMod val="75000"/>
                    </a:schemeClr>
                  </a:solidFill>
                </a:rPr>
                <a:t>4</a:t>
              </a:r>
              <a:endParaRPr lang="fr-FR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405" name="ZoneTexte 404"/>
            <p:cNvSpPr txBox="1"/>
            <p:nvPr/>
          </p:nvSpPr>
          <p:spPr>
            <a:xfrm>
              <a:off x="3773436" y="6589110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5">
                      <a:lumMod val="75000"/>
                    </a:schemeClr>
                  </a:solidFill>
                </a:rPr>
                <a:t>5</a:t>
              </a:r>
            </a:p>
          </p:txBody>
        </p:sp>
        <p:sp>
          <p:nvSpPr>
            <p:cNvPr id="406" name="ZoneTexte 405"/>
            <p:cNvSpPr txBox="1"/>
            <p:nvPr/>
          </p:nvSpPr>
          <p:spPr>
            <a:xfrm>
              <a:off x="3766006" y="5882021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5">
                      <a:lumMod val="75000"/>
                    </a:schemeClr>
                  </a:solidFill>
                </a:rPr>
                <a:t>6</a:t>
              </a:r>
              <a:endParaRPr lang="fr-FR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407" name="ZoneTexte 406"/>
            <p:cNvSpPr txBox="1"/>
            <p:nvPr/>
          </p:nvSpPr>
          <p:spPr>
            <a:xfrm>
              <a:off x="3786021" y="5137874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5">
                      <a:lumMod val="75000"/>
                    </a:schemeClr>
                  </a:solidFill>
                </a:rPr>
                <a:t>7</a:t>
              </a:r>
            </a:p>
          </p:txBody>
        </p:sp>
        <p:sp>
          <p:nvSpPr>
            <p:cNvPr id="408" name="ZoneTexte 407"/>
            <p:cNvSpPr txBox="1"/>
            <p:nvPr/>
          </p:nvSpPr>
          <p:spPr>
            <a:xfrm>
              <a:off x="3794411" y="4393727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5">
                      <a:lumMod val="75000"/>
                    </a:schemeClr>
                  </a:solidFill>
                </a:rPr>
                <a:t>8</a:t>
              </a:r>
              <a:endParaRPr lang="fr-FR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409" name="ZoneTexte 408"/>
            <p:cNvSpPr txBox="1"/>
            <p:nvPr/>
          </p:nvSpPr>
          <p:spPr>
            <a:xfrm>
              <a:off x="3786021" y="3709333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5">
                      <a:lumMod val="75000"/>
                    </a:schemeClr>
                  </a:solidFill>
                </a:rPr>
                <a:t>9</a:t>
              </a:r>
            </a:p>
          </p:txBody>
        </p:sp>
        <p:cxnSp>
          <p:nvCxnSpPr>
            <p:cNvPr id="410" name="Connecteur droit 409"/>
            <p:cNvCxnSpPr/>
            <p:nvPr/>
          </p:nvCxnSpPr>
          <p:spPr>
            <a:xfrm>
              <a:off x="3548582" y="381581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Connecteur droit 410"/>
            <p:cNvCxnSpPr/>
            <p:nvPr/>
          </p:nvCxnSpPr>
          <p:spPr>
            <a:xfrm>
              <a:off x="3548582" y="374175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Connecteur droit 411"/>
            <p:cNvCxnSpPr/>
            <p:nvPr/>
          </p:nvCxnSpPr>
          <p:spPr>
            <a:xfrm>
              <a:off x="3548582" y="367401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Connecteur droit 412"/>
            <p:cNvCxnSpPr/>
            <p:nvPr/>
          </p:nvCxnSpPr>
          <p:spPr>
            <a:xfrm>
              <a:off x="3548582" y="3599957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Connecteur droit 413"/>
            <p:cNvCxnSpPr/>
            <p:nvPr/>
          </p:nvCxnSpPr>
          <p:spPr>
            <a:xfrm>
              <a:off x="3548582" y="3538843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Connecteur droit 414"/>
            <p:cNvCxnSpPr/>
            <p:nvPr/>
          </p:nvCxnSpPr>
          <p:spPr>
            <a:xfrm>
              <a:off x="3548582" y="346478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Connecteur droit 415"/>
            <p:cNvCxnSpPr/>
            <p:nvPr/>
          </p:nvCxnSpPr>
          <p:spPr>
            <a:xfrm>
              <a:off x="3548582" y="339704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Connecteur droit 416"/>
            <p:cNvCxnSpPr/>
            <p:nvPr/>
          </p:nvCxnSpPr>
          <p:spPr>
            <a:xfrm>
              <a:off x="3548582" y="3322987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Connecteur droit 417"/>
            <p:cNvCxnSpPr/>
            <p:nvPr/>
          </p:nvCxnSpPr>
          <p:spPr>
            <a:xfrm>
              <a:off x="3548582" y="324331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Connecteur droit 418"/>
            <p:cNvCxnSpPr/>
            <p:nvPr/>
          </p:nvCxnSpPr>
          <p:spPr>
            <a:xfrm>
              <a:off x="3548582" y="3169261"/>
              <a:ext cx="287079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" name="ZoneTexte 429"/>
            <p:cNvSpPr txBox="1"/>
            <p:nvPr/>
          </p:nvSpPr>
          <p:spPr>
            <a:xfrm>
              <a:off x="3786021" y="2956283"/>
              <a:ext cx="4187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5">
                      <a:lumMod val="75000"/>
                    </a:schemeClr>
                  </a:solidFill>
                </a:rPr>
                <a:t>10</a:t>
              </a:r>
              <a:endParaRPr lang="fr-FR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512" name="Connecteur droit 511"/>
            <p:cNvCxnSpPr/>
            <p:nvPr/>
          </p:nvCxnSpPr>
          <p:spPr>
            <a:xfrm>
              <a:off x="3548582" y="1005860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2229612" y="3035959"/>
              <a:ext cx="1975113" cy="79994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4670799" y="1971247"/>
            <a:ext cx="1943829" cy="7999471"/>
            <a:chOff x="4520487" y="3035959"/>
            <a:chExt cx="1943829" cy="7999471"/>
          </a:xfrm>
        </p:grpSpPr>
        <p:sp>
          <p:nvSpPr>
            <p:cNvPr id="123" name="Rectangle 122"/>
            <p:cNvSpPr/>
            <p:nvPr/>
          </p:nvSpPr>
          <p:spPr>
            <a:xfrm>
              <a:off x="4964953" y="3243319"/>
              <a:ext cx="298906" cy="7217251"/>
            </a:xfrm>
            <a:prstGeom prst="rect">
              <a:avLst/>
            </a:prstGeom>
            <a:solidFill>
              <a:srgbClr val="AFB2B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5306414" y="3243319"/>
              <a:ext cx="328462" cy="7217251"/>
            </a:xfrm>
            <a:prstGeom prst="rect">
              <a:avLst/>
            </a:prstGeom>
            <a:solidFill>
              <a:srgbClr val="AFB2B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25" name="Image 12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99" t="82432" r="-5299" b="6642"/>
            <a:stretch/>
          </p:blipFill>
          <p:spPr>
            <a:xfrm>
              <a:off x="4681875" y="10451311"/>
              <a:ext cx="1304200" cy="485866"/>
            </a:xfrm>
            <a:prstGeom prst="rect">
              <a:avLst/>
            </a:prstGeom>
          </p:spPr>
        </p:pic>
        <p:cxnSp>
          <p:nvCxnSpPr>
            <p:cNvPr id="126" name="Connecteur droit 125"/>
            <p:cNvCxnSpPr/>
            <p:nvPr/>
          </p:nvCxnSpPr>
          <p:spPr>
            <a:xfrm>
              <a:off x="5816563" y="10424374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cteur droit 126"/>
            <p:cNvCxnSpPr/>
            <p:nvPr/>
          </p:nvCxnSpPr>
          <p:spPr>
            <a:xfrm>
              <a:off x="5816563" y="10350316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cteur droit 127"/>
            <p:cNvCxnSpPr/>
            <p:nvPr/>
          </p:nvCxnSpPr>
          <p:spPr>
            <a:xfrm>
              <a:off x="5816563" y="10282576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cteur droit 128"/>
            <p:cNvCxnSpPr/>
            <p:nvPr/>
          </p:nvCxnSpPr>
          <p:spPr>
            <a:xfrm>
              <a:off x="5816563" y="10208518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cteur droit 129"/>
            <p:cNvCxnSpPr/>
            <p:nvPr/>
          </p:nvCxnSpPr>
          <p:spPr>
            <a:xfrm>
              <a:off x="5816563" y="10073346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cteur droit 130"/>
            <p:cNvCxnSpPr/>
            <p:nvPr/>
          </p:nvCxnSpPr>
          <p:spPr>
            <a:xfrm>
              <a:off x="5816563" y="10005606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cteur droit 131"/>
            <p:cNvCxnSpPr/>
            <p:nvPr/>
          </p:nvCxnSpPr>
          <p:spPr>
            <a:xfrm>
              <a:off x="5816563" y="9931548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cteur droit 132"/>
            <p:cNvCxnSpPr/>
            <p:nvPr/>
          </p:nvCxnSpPr>
          <p:spPr>
            <a:xfrm>
              <a:off x="5816563" y="9855856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cteur droit 133"/>
            <p:cNvCxnSpPr/>
            <p:nvPr/>
          </p:nvCxnSpPr>
          <p:spPr>
            <a:xfrm>
              <a:off x="5816563" y="9704306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cteur droit 134"/>
            <p:cNvCxnSpPr/>
            <p:nvPr/>
          </p:nvCxnSpPr>
          <p:spPr>
            <a:xfrm>
              <a:off x="5816563" y="9636566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cteur droit 135"/>
            <p:cNvCxnSpPr/>
            <p:nvPr/>
          </p:nvCxnSpPr>
          <p:spPr>
            <a:xfrm>
              <a:off x="5816563" y="9562508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cteur droit 136"/>
            <p:cNvCxnSpPr/>
            <p:nvPr/>
          </p:nvCxnSpPr>
          <p:spPr>
            <a:xfrm>
              <a:off x="5816563" y="9501394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necteur droit 137"/>
            <p:cNvCxnSpPr/>
            <p:nvPr/>
          </p:nvCxnSpPr>
          <p:spPr>
            <a:xfrm>
              <a:off x="5816563" y="9427336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cteur droit 138"/>
            <p:cNvCxnSpPr/>
            <p:nvPr/>
          </p:nvCxnSpPr>
          <p:spPr>
            <a:xfrm>
              <a:off x="5816563" y="9359596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necteur droit 139"/>
            <p:cNvCxnSpPr/>
            <p:nvPr/>
          </p:nvCxnSpPr>
          <p:spPr>
            <a:xfrm>
              <a:off x="5816563" y="9285538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necteur droit 140"/>
            <p:cNvCxnSpPr/>
            <p:nvPr/>
          </p:nvCxnSpPr>
          <p:spPr>
            <a:xfrm>
              <a:off x="5816563" y="9205870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Connecteur droit 141"/>
            <p:cNvCxnSpPr/>
            <p:nvPr/>
          </p:nvCxnSpPr>
          <p:spPr>
            <a:xfrm>
              <a:off x="5816563" y="9131812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Connecteur droit 142"/>
            <p:cNvCxnSpPr/>
            <p:nvPr/>
          </p:nvCxnSpPr>
          <p:spPr>
            <a:xfrm>
              <a:off x="5816563" y="9064072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necteur droit 143"/>
            <p:cNvCxnSpPr/>
            <p:nvPr/>
          </p:nvCxnSpPr>
          <p:spPr>
            <a:xfrm>
              <a:off x="5816563" y="8990014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Connecteur droit 144"/>
            <p:cNvCxnSpPr/>
            <p:nvPr/>
          </p:nvCxnSpPr>
          <p:spPr>
            <a:xfrm>
              <a:off x="5816563" y="8928900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Connecteur droit 145"/>
            <p:cNvCxnSpPr/>
            <p:nvPr/>
          </p:nvCxnSpPr>
          <p:spPr>
            <a:xfrm>
              <a:off x="5816563" y="8854842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cteur droit 146"/>
            <p:cNvCxnSpPr/>
            <p:nvPr/>
          </p:nvCxnSpPr>
          <p:spPr>
            <a:xfrm>
              <a:off x="5816563" y="8787102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cteur droit 147"/>
            <p:cNvCxnSpPr/>
            <p:nvPr/>
          </p:nvCxnSpPr>
          <p:spPr>
            <a:xfrm>
              <a:off x="5816563" y="8713044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Connecteur droit 148"/>
            <p:cNvCxnSpPr/>
            <p:nvPr/>
          </p:nvCxnSpPr>
          <p:spPr>
            <a:xfrm>
              <a:off x="5816563" y="8637352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cteur droit 149"/>
            <p:cNvCxnSpPr/>
            <p:nvPr/>
          </p:nvCxnSpPr>
          <p:spPr>
            <a:xfrm>
              <a:off x="5816563" y="8563294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cteur droit 150"/>
            <p:cNvCxnSpPr/>
            <p:nvPr/>
          </p:nvCxnSpPr>
          <p:spPr>
            <a:xfrm>
              <a:off x="5816563" y="8495554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necteur droit 151"/>
            <p:cNvCxnSpPr/>
            <p:nvPr/>
          </p:nvCxnSpPr>
          <p:spPr>
            <a:xfrm>
              <a:off x="5816563" y="8421496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Connecteur droit 152"/>
            <p:cNvCxnSpPr/>
            <p:nvPr/>
          </p:nvCxnSpPr>
          <p:spPr>
            <a:xfrm>
              <a:off x="5816563" y="8360382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cteur droit 153"/>
            <p:cNvCxnSpPr/>
            <p:nvPr/>
          </p:nvCxnSpPr>
          <p:spPr>
            <a:xfrm>
              <a:off x="5816563" y="8286324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necteur droit 154"/>
            <p:cNvCxnSpPr/>
            <p:nvPr/>
          </p:nvCxnSpPr>
          <p:spPr>
            <a:xfrm>
              <a:off x="5816563" y="8218584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cteur droit 155"/>
            <p:cNvCxnSpPr/>
            <p:nvPr/>
          </p:nvCxnSpPr>
          <p:spPr>
            <a:xfrm>
              <a:off x="5816563" y="8144526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cteur droit 156"/>
            <p:cNvCxnSpPr/>
            <p:nvPr/>
          </p:nvCxnSpPr>
          <p:spPr>
            <a:xfrm>
              <a:off x="5816563" y="8073797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157"/>
            <p:cNvCxnSpPr/>
            <p:nvPr/>
          </p:nvCxnSpPr>
          <p:spPr>
            <a:xfrm>
              <a:off x="5816563" y="7999739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cteur droit 158"/>
            <p:cNvCxnSpPr/>
            <p:nvPr/>
          </p:nvCxnSpPr>
          <p:spPr>
            <a:xfrm>
              <a:off x="5816563" y="7931999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cteur droit 159"/>
            <p:cNvCxnSpPr/>
            <p:nvPr/>
          </p:nvCxnSpPr>
          <p:spPr>
            <a:xfrm>
              <a:off x="5816563" y="7857941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163"/>
            <p:cNvCxnSpPr/>
            <p:nvPr/>
          </p:nvCxnSpPr>
          <p:spPr>
            <a:xfrm>
              <a:off x="5816563" y="7796827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cteur droit 164"/>
            <p:cNvCxnSpPr/>
            <p:nvPr/>
          </p:nvCxnSpPr>
          <p:spPr>
            <a:xfrm>
              <a:off x="5816563" y="7722769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cteur droit 165"/>
            <p:cNvCxnSpPr/>
            <p:nvPr/>
          </p:nvCxnSpPr>
          <p:spPr>
            <a:xfrm>
              <a:off x="5816563" y="7655029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cteur droit 166"/>
            <p:cNvCxnSpPr/>
            <p:nvPr/>
          </p:nvCxnSpPr>
          <p:spPr>
            <a:xfrm>
              <a:off x="5816563" y="7580971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necteur droit 167"/>
            <p:cNvCxnSpPr/>
            <p:nvPr/>
          </p:nvCxnSpPr>
          <p:spPr>
            <a:xfrm>
              <a:off x="5816563" y="750527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cteur droit 168"/>
            <p:cNvCxnSpPr/>
            <p:nvPr/>
          </p:nvCxnSpPr>
          <p:spPr>
            <a:xfrm>
              <a:off x="5816563" y="743122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cteur droit 169"/>
            <p:cNvCxnSpPr/>
            <p:nvPr/>
          </p:nvCxnSpPr>
          <p:spPr>
            <a:xfrm>
              <a:off x="5816563" y="736348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cteur droit 170"/>
            <p:cNvCxnSpPr/>
            <p:nvPr/>
          </p:nvCxnSpPr>
          <p:spPr>
            <a:xfrm>
              <a:off x="5816563" y="728942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cteur droit 171"/>
            <p:cNvCxnSpPr/>
            <p:nvPr/>
          </p:nvCxnSpPr>
          <p:spPr>
            <a:xfrm>
              <a:off x="5816563" y="7228309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cteur droit 172"/>
            <p:cNvCxnSpPr/>
            <p:nvPr/>
          </p:nvCxnSpPr>
          <p:spPr>
            <a:xfrm>
              <a:off x="5816563" y="715425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cteur droit 173"/>
            <p:cNvCxnSpPr/>
            <p:nvPr/>
          </p:nvCxnSpPr>
          <p:spPr>
            <a:xfrm>
              <a:off x="5816563" y="708651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cteur droit 174"/>
            <p:cNvCxnSpPr/>
            <p:nvPr/>
          </p:nvCxnSpPr>
          <p:spPr>
            <a:xfrm>
              <a:off x="5816563" y="701245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cteur droit 175"/>
            <p:cNvCxnSpPr/>
            <p:nvPr/>
          </p:nvCxnSpPr>
          <p:spPr>
            <a:xfrm>
              <a:off x="5816563" y="693278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cteur droit 176"/>
            <p:cNvCxnSpPr/>
            <p:nvPr/>
          </p:nvCxnSpPr>
          <p:spPr>
            <a:xfrm>
              <a:off x="5816563" y="6858727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cteur droit 177"/>
            <p:cNvCxnSpPr/>
            <p:nvPr/>
          </p:nvCxnSpPr>
          <p:spPr>
            <a:xfrm>
              <a:off x="5816563" y="6790987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cteur droit 178"/>
            <p:cNvCxnSpPr/>
            <p:nvPr/>
          </p:nvCxnSpPr>
          <p:spPr>
            <a:xfrm>
              <a:off x="5816563" y="671692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cteur droit 179"/>
            <p:cNvCxnSpPr/>
            <p:nvPr/>
          </p:nvCxnSpPr>
          <p:spPr>
            <a:xfrm>
              <a:off x="5816563" y="665581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cteur droit 180"/>
            <p:cNvCxnSpPr/>
            <p:nvPr/>
          </p:nvCxnSpPr>
          <p:spPr>
            <a:xfrm>
              <a:off x="5816563" y="6581757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cteur droit 181"/>
            <p:cNvCxnSpPr/>
            <p:nvPr/>
          </p:nvCxnSpPr>
          <p:spPr>
            <a:xfrm>
              <a:off x="5816563" y="6514017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cteur droit 182"/>
            <p:cNvCxnSpPr/>
            <p:nvPr/>
          </p:nvCxnSpPr>
          <p:spPr>
            <a:xfrm>
              <a:off x="5816563" y="643995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Connecteur droit 183"/>
            <p:cNvCxnSpPr/>
            <p:nvPr/>
          </p:nvCxnSpPr>
          <p:spPr>
            <a:xfrm>
              <a:off x="5816563" y="6364267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cteur droit 184"/>
            <p:cNvCxnSpPr/>
            <p:nvPr/>
          </p:nvCxnSpPr>
          <p:spPr>
            <a:xfrm>
              <a:off x="5816563" y="629020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cteur droit 185"/>
            <p:cNvCxnSpPr/>
            <p:nvPr/>
          </p:nvCxnSpPr>
          <p:spPr>
            <a:xfrm>
              <a:off x="5816563" y="622246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cteur droit 186"/>
            <p:cNvCxnSpPr/>
            <p:nvPr/>
          </p:nvCxnSpPr>
          <p:spPr>
            <a:xfrm>
              <a:off x="5816563" y="6144536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cteur droit 187"/>
            <p:cNvCxnSpPr/>
            <p:nvPr/>
          </p:nvCxnSpPr>
          <p:spPr>
            <a:xfrm>
              <a:off x="5816563" y="978353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cteur droit 188"/>
            <p:cNvCxnSpPr/>
            <p:nvPr/>
          </p:nvCxnSpPr>
          <p:spPr>
            <a:xfrm>
              <a:off x="5816563" y="6046238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cteur droit 189"/>
            <p:cNvCxnSpPr/>
            <p:nvPr/>
          </p:nvCxnSpPr>
          <p:spPr>
            <a:xfrm>
              <a:off x="5816563" y="5972180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Connecteur droit 190"/>
            <p:cNvCxnSpPr/>
            <p:nvPr/>
          </p:nvCxnSpPr>
          <p:spPr>
            <a:xfrm>
              <a:off x="5816563" y="5901451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necteur droit 191"/>
            <p:cNvCxnSpPr/>
            <p:nvPr/>
          </p:nvCxnSpPr>
          <p:spPr>
            <a:xfrm>
              <a:off x="5816563" y="5827393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cteur droit 192"/>
            <p:cNvCxnSpPr/>
            <p:nvPr/>
          </p:nvCxnSpPr>
          <p:spPr>
            <a:xfrm>
              <a:off x="5816563" y="5759653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cteur droit 193"/>
            <p:cNvCxnSpPr/>
            <p:nvPr/>
          </p:nvCxnSpPr>
          <p:spPr>
            <a:xfrm>
              <a:off x="5816563" y="5685595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Connecteur droit 194"/>
            <p:cNvCxnSpPr/>
            <p:nvPr/>
          </p:nvCxnSpPr>
          <p:spPr>
            <a:xfrm>
              <a:off x="5816563" y="5624481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Connecteur droit 195"/>
            <p:cNvCxnSpPr/>
            <p:nvPr/>
          </p:nvCxnSpPr>
          <p:spPr>
            <a:xfrm>
              <a:off x="5816563" y="5550423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cteur droit 196"/>
            <p:cNvCxnSpPr/>
            <p:nvPr/>
          </p:nvCxnSpPr>
          <p:spPr>
            <a:xfrm>
              <a:off x="5816563" y="5482683"/>
              <a:ext cx="28707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cteur droit 197"/>
            <p:cNvCxnSpPr/>
            <p:nvPr/>
          </p:nvCxnSpPr>
          <p:spPr>
            <a:xfrm>
              <a:off x="5816563" y="5408625"/>
              <a:ext cx="287079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cteur droit 198"/>
            <p:cNvCxnSpPr/>
            <p:nvPr/>
          </p:nvCxnSpPr>
          <p:spPr>
            <a:xfrm>
              <a:off x="5816563" y="533293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cteur droit 199"/>
            <p:cNvCxnSpPr/>
            <p:nvPr/>
          </p:nvCxnSpPr>
          <p:spPr>
            <a:xfrm>
              <a:off x="5816563" y="525887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cteur droit 200"/>
            <p:cNvCxnSpPr/>
            <p:nvPr/>
          </p:nvCxnSpPr>
          <p:spPr>
            <a:xfrm>
              <a:off x="5816563" y="519113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cteur droit 201"/>
            <p:cNvCxnSpPr/>
            <p:nvPr/>
          </p:nvCxnSpPr>
          <p:spPr>
            <a:xfrm>
              <a:off x="5816563" y="5117077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cteur droit 202"/>
            <p:cNvCxnSpPr/>
            <p:nvPr/>
          </p:nvCxnSpPr>
          <p:spPr>
            <a:xfrm>
              <a:off x="5816563" y="5055963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cteur droit 203"/>
            <p:cNvCxnSpPr/>
            <p:nvPr/>
          </p:nvCxnSpPr>
          <p:spPr>
            <a:xfrm>
              <a:off x="5816563" y="498190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Connecteur droit 204"/>
            <p:cNvCxnSpPr/>
            <p:nvPr/>
          </p:nvCxnSpPr>
          <p:spPr>
            <a:xfrm>
              <a:off x="5816563" y="491416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cteur droit 205"/>
            <p:cNvCxnSpPr/>
            <p:nvPr/>
          </p:nvCxnSpPr>
          <p:spPr>
            <a:xfrm>
              <a:off x="5816563" y="4840107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cteur droit 206"/>
            <p:cNvCxnSpPr/>
            <p:nvPr/>
          </p:nvCxnSpPr>
          <p:spPr>
            <a:xfrm>
              <a:off x="5816563" y="476043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cteur droit 207"/>
            <p:cNvCxnSpPr/>
            <p:nvPr/>
          </p:nvCxnSpPr>
          <p:spPr>
            <a:xfrm>
              <a:off x="5816563" y="4686381"/>
              <a:ext cx="287079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cteur droit 208"/>
            <p:cNvCxnSpPr/>
            <p:nvPr/>
          </p:nvCxnSpPr>
          <p:spPr>
            <a:xfrm>
              <a:off x="5816563" y="461864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cteur droit 209"/>
            <p:cNvCxnSpPr/>
            <p:nvPr/>
          </p:nvCxnSpPr>
          <p:spPr>
            <a:xfrm>
              <a:off x="5816563" y="454458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cteur droit 210"/>
            <p:cNvCxnSpPr/>
            <p:nvPr/>
          </p:nvCxnSpPr>
          <p:spPr>
            <a:xfrm>
              <a:off x="5816563" y="448346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cteur droit 211"/>
            <p:cNvCxnSpPr/>
            <p:nvPr/>
          </p:nvCxnSpPr>
          <p:spPr>
            <a:xfrm>
              <a:off x="5816563" y="440941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necteur droit 212"/>
            <p:cNvCxnSpPr/>
            <p:nvPr/>
          </p:nvCxnSpPr>
          <p:spPr>
            <a:xfrm>
              <a:off x="5816563" y="4341671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onnecteur droit 213"/>
            <p:cNvCxnSpPr/>
            <p:nvPr/>
          </p:nvCxnSpPr>
          <p:spPr>
            <a:xfrm>
              <a:off x="5816563" y="426761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cteur droit 214"/>
            <p:cNvCxnSpPr/>
            <p:nvPr/>
          </p:nvCxnSpPr>
          <p:spPr>
            <a:xfrm>
              <a:off x="5816563" y="419192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cteur droit 215"/>
            <p:cNvCxnSpPr/>
            <p:nvPr/>
          </p:nvCxnSpPr>
          <p:spPr>
            <a:xfrm>
              <a:off x="5816563" y="411786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necteur droit 216"/>
            <p:cNvCxnSpPr/>
            <p:nvPr/>
          </p:nvCxnSpPr>
          <p:spPr>
            <a:xfrm>
              <a:off x="5816563" y="405012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Connecteur droit 217"/>
            <p:cNvCxnSpPr/>
            <p:nvPr/>
          </p:nvCxnSpPr>
          <p:spPr>
            <a:xfrm>
              <a:off x="5816563" y="3976065"/>
              <a:ext cx="287079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ZoneTexte 218"/>
            <p:cNvSpPr txBox="1"/>
            <p:nvPr/>
          </p:nvSpPr>
          <p:spPr>
            <a:xfrm>
              <a:off x="6069182" y="10239708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5">
                      <a:lumMod val="75000"/>
                    </a:schemeClr>
                  </a:solidFill>
                </a:rPr>
                <a:t>0</a:t>
              </a:r>
              <a:endParaRPr lang="fr-FR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20" name="ZoneTexte 219"/>
            <p:cNvSpPr txBox="1"/>
            <p:nvPr/>
          </p:nvSpPr>
          <p:spPr>
            <a:xfrm>
              <a:off x="6053362" y="9524124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5">
                      <a:lumMod val="75000"/>
                    </a:schemeClr>
                  </a:solidFill>
                </a:rPr>
                <a:t>1</a:t>
              </a:r>
            </a:p>
          </p:txBody>
        </p:sp>
        <p:sp>
          <p:nvSpPr>
            <p:cNvPr id="221" name="ZoneTexte 220"/>
            <p:cNvSpPr txBox="1"/>
            <p:nvPr/>
          </p:nvSpPr>
          <p:spPr>
            <a:xfrm>
              <a:off x="6037542" y="8808540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5">
                      <a:lumMod val="75000"/>
                    </a:schemeClr>
                  </a:solidFill>
                </a:rPr>
                <a:t>2</a:t>
              </a:r>
              <a:endParaRPr lang="fr-FR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22" name="ZoneTexte 221"/>
            <p:cNvSpPr txBox="1"/>
            <p:nvPr/>
          </p:nvSpPr>
          <p:spPr>
            <a:xfrm>
              <a:off x="6025597" y="8092956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5">
                      <a:lumMod val="75000"/>
                    </a:schemeClr>
                  </a:solidFill>
                </a:rPr>
                <a:t>3</a:t>
              </a:r>
            </a:p>
          </p:txBody>
        </p:sp>
        <p:sp>
          <p:nvSpPr>
            <p:cNvPr id="223" name="ZoneTexte 222"/>
            <p:cNvSpPr txBox="1"/>
            <p:nvPr/>
          </p:nvSpPr>
          <p:spPr>
            <a:xfrm>
              <a:off x="6033027" y="7377372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5">
                      <a:lumMod val="75000"/>
                    </a:schemeClr>
                  </a:solidFill>
                </a:rPr>
                <a:t>4</a:t>
              </a:r>
              <a:endParaRPr lang="fr-FR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24" name="ZoneTexte 223"/>
            <p:cNvSpPr txBox="1"/>
            <p:nvPr/>
          </p:nvSpPr>
          <p:spPr>
            <a:xfrm>
              <a:off x="6033027" y="6668786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5">
                      <a:lumMod val="75000"/>
                    </a:schemeClr>
                  </a:solidFill>
                </a:rPr>
                <a:t>5</a:t>
              </a:r>
            </a:p>
          </p:txBody>
        </p:sp>
        <p:sp>
          <p:nvSpPr>
            <p:cNvPr id="225" name="ZoneTexte 224"/>
            <p:cNvSpPr txBox="1"/>
            <p:nvPr/>
          </p:nvSpPr>
          <p:spPr>
            <a:xfrm>
              <a:off x="6025597" y="5961697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5">
                      <a:lumMod val="75000"/>
                    </a:schemeClr>
                  </a:solidFill>
                </a:rPr>
                <a:t>6</a:t>
              </a:r>
              <a:endParaRPr lang="fr-FR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26" name="ZoneTexte 225"/>
            <p:cNvSpPr txBox="1"/>
            <p:nvPr/>
          </p:nvSpPr>
          <p:spPr>
            <a:xfrm>
              <a:off x="6045612" y="5217550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5">
                      <a:lumMod val="75000"/>
                    </a:schemeClr>
                  </a:solidFill>
                </a:rPr>
                <a:t>7</a:t>
              </a:r>
            </a:p>
          </p:txBody>
        </p:sp>
        <p:sp>
          <p:nvSpPr>
            <p:cNvPr id="227" name="ZoneTexte 226"/>
            <p:cNvSpPr txBox="1"/>
            <p:nvPr/>
          </p:nvSpPr>
          <p:spPr>
            <a:xfrm>
              <a:off x="6054002" y="4473403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5">
                      <a:lumMod val="75000"/>
                    </a:schemeClr>
                  </a:solidFill>
                </a:rPr>
                <a:t>8</a:t>
              </a:r>
              <a:endParaRPr lang="fr-FR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28" name="ZoneTexte 227"/>
            <p:cNvSpPr txBox="1"/>
            <p:nvPr/>
          </p:nvSpPr>
          <p:spPr>
            <a:xfrm>
              <a:off x="6045612" y="3789009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5">
                      <a:lumMod val="75000"/>
                    </a:schemeClr>
                  </a:solidFill>
                </a:rPr>
                <a:t>9</a:t>
              </a:r>
            </a:p>
          </p:txBody>
        </p:sp>
        <p:cxnSp>
          <p:nvCxnSpPr>
            <p:cNvPr id="229" name="Connecteur droit 228"/>
            <p:cNvCxnSpPr/>
            <p:nvPr/>
          </p:nvCxnSpPr>
          <p:spPr>
            <a:xfrm>
              <a:off x="5808173" y="3895489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cteur droit 229"/>
            <p:cNvCxnSpPr/>
            <p:nvPr/>
          </p:nvCxnSpPr>
          <p:spPr>
            <a:xfrm>
              <a:off x="5808173" y="382143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cteur droit 230"/>
            <p:cNvCxnSpPr/>
            <p:nvPr/>
          </p:nvCxnSpPr>
          <p:spPr>
            <a:xfrm>
              <a:off x="5808173" y="375369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cteur droit 231"/>
            <p:cNvCxnSpPr/>
            <p:nvPr/>
          </p:nvCxnSpPr>
          <p:spPr>
            <a:xfrm>
              <a:off x="5808173" y="367963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Connecteur droit 232"/>
            <p:cNvCxnSpPr/>
            <p:nvPr/>
          </p:nvCxnSpPr>
          <p:spPr>
            <a:xfrm>
              <a:off x="5808173" y="3618519"/>
              <a:ext cx="28707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Connecteur droit 233"/>
            <p:cNvCxnSpPr/>
            <p:nvPr/>
          </p:nvCxnSpPr>
          <p:spPr>
            <a:xfrm>
              <a:off x="5808173" y="354446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Connecteur droit 234"/>
            <p:cNvCxnSpPr/>
            <p:nvPr/>
          </p:nvCxnSpPr>
          <p:spPr>
            <a:xfrm>
              <a:off x="5808173" y="347672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cteur droit 235"/>
            <p:cNvCxnSpPr/>
            <p:nvPr/>
          </p:nvCxnSpPr>
          <p:spPr>
            <a:xfrm>
              <a:off x="5808173" y="3402663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Connecteur droit 236"/>
            <p:cNvCxnSpPr/>
            <p:nvPr/>
          </p:nvCxnSpPr>
          <p:spPr>
            <a:xfrm>
              <a:off x="5808173" y="3322995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Connecteur droit 237"/>
            <p:cNvCxnSpPr/>
            <p:nvPr/>
          </p:nvCxnSpPr>
          <p:spPr>
            <a:xfrm>
              <a:off x="5808173" y="3248937"/>
              <a:ext cx="287079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9" name="ZoneTexte 238"/>
            <p:cNvSpPr txBox="1"/>
            <p:nvPr/>
          </p:nvSpPr>
          <p:spPr>
            <a:xfrm>
              <a:off x="6045612" y="3035959"/>
              <a:ext cx="4187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5">
                      <a:lumMod val="75000"/>
                    </a:schemeClr>
                  </a:solidFill>
                </a:rPr>
                <a:t>10</a:t>
              </a:r>
              <a:endParaRPr lang="fr-FR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243" name="Connecteur droit 242"/>
            <p:cNvCxnSpPr/>
            <p:nvPr/>
          </p:nvCxnSpPr>
          <p:spPr>
            <a:xfrm>
              <a:off x="5808173" y="10138281"/>
              <a:ext cx="28707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Rectangle 243"/>
            <p:cNvSpPr/>
            <p:nvPr/>
          </p:nvSpPr>
          <p:spPr>
            <a:xfrm>
              <a:off x="4520487" y="3035959"/>
              <a:ext cx="1943829" cy="79994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57859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24</Words>
  <Application>Microsoft Office PowerPoint</Application>
  <PresentationFormat>Grand écran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Quicksand Medium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VANBRUGGHE</dc:creator>
  <cp:lastModifiedBy>Anne VANBRUGGHE</cp:lastModifiedBy>
  <cp:revision>16</cp:revision>
  <dcterms:created xsi:type="dcterms:W3CDTF">2024-10-15T19:56:14Z</dcterms:created>
  <dcterms:modified xsi:type="dcterms:W3CDTF">2024-10-15T22:05:52Z</dcterms:modified>
</cp:coreProperties>
</file>