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8" r:id="rId5"/>
    <p:sldId id="257" r:id="rId6"/>
    <p:sldId id="262" r:id="rId7"/>
    <p:sldId id="265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5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53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12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64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2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57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92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00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78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28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14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987B0-4EBF-45BF-9E8A-EFDFB3C5C5D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9004F-1D4F-49AA-BC8C-530DF1C42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96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96372" y="448628"/>
            <a:ext cx="5267107" cy="300229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679921" y="3401904"/>
            <a:ext cx="5333254" cy="303999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479" y="399610"/>
            <a:ext cx="5373352" cy="305131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013174" y="3450922"/>
            <a:ext cx="5267107" cy="299098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 flipH="1">
            <a:off x="6164" y="0"/>
            <a:ext cx="1228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Imprimez les 4 diapositives suivantes (les </a:t>
            </a:r>
            <a:r>
              <a:rPr lang="fr-FR" i="1" dirty="0"/>
              <a:t>plastifier si </a:t>
            </a:r>
            <a:r>
              <a:rPr lang="fr-FR" i="1" dirty="0" smtClean="0"/>
              <a:t>besoin) et les assembler pour constituer la plaque de jeu</a:t>
            </a:r>
            <a:endParaRPr lang="fr-FR" i="1" dirty="0"/>
          </a:p>
        </p:txBody>
      </p:sp>
      <p:grpSp>
        <p:nvGrpSpPr>
          <p:cNvPr id="7" name="Groupe 6"/>
          <p:cNvGrpSpPr/>
          <p:nvPr/>
        </p:nvGrpSpPr>
        <p:grpSpPr>
          <a:xfrm>
            <a:off x="5111525" y="2520609"/>
            <a:ext cx="1736810" cy="1860624"/>
            <a:chOff x="3875714" y="1588315"/>
            <a:chExt cx="3758267" cy="3772250"/>
          </a:xfrm>
        </p:grpSpPr>
        <p:sp>
          <p:nvSpPr>
            <p:cNvPr id="8" name="Hexagone 7"/>
            <p:cNvSpPr/>
            <p:nvPr/>
          </p:nvSpPr>
          <p:spPr>
            <a:xfrm>
              <a:off x="4135771" y="1837189"/>
              <a:ext cx="3179429" cy="3271706"/>
            </a:xfrm>
            <a:prstGeom prst="hexagon">
              <a:avLst/>
            </a:prstGeom>
            <a:pattFill prst="lgCheck">
              <a:fgClr>
                <a:schemeClr val="accent1"/>
              </a:fgClr>
              <a:bgClr>
                <a:schemeClr val="bg1"/>
              </a:bgClr>
            </a:pattFill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Hexagone 8"/>
            <p:cNvSpPr/>
            <p:nvPr/>
          </p:nvSpPr>
          <p:spPr>
            <a:xfrm>
              <a:off x="4009938" y="1712752"/>
              <a:ext cx="3456264" cy="3521978"/>
            </a:xfrm>
            <a:prstGeom prst="hexagon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Hexagone 9"/>
            <p:cNvSpPr/>
            <p:nvPr/>
          </p:nvSpPr>
          <p:spPr>
            <a:xfrm>
              <a:off x="3875714" y="1588315"/>
              <a:ext cx="3758267" cy="3772250"/>
            </a:xfrm>
            <a:prstGeom prst="hexagon">
              <a:avLst/>
            </a:pr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1454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9452" y="5217"/>
            <a:ext cx="12022250" cy="685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3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89452" y="5217"/>
            <a:ext cx="12022250" cy="685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96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769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7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>
            <a:off x="57542" y="0"/>
            <a:ext cx="120769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flipH="1">
            <a:off x="2160983" y="0"/>
            <a:ext cx="8657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Zone de pioche à coller au centre une fois la plaque de jeu assemblée </a:t>
            </a:r>
            <a:endParaRPr lang="fr-FR" i="1" dirty="0"/>
          </a:p>
        </p:txBody>
      </p:sp>
      <p:grpSp>
        <p:nvGrpSpPr>
          <p:cNvPr id="11" name="Groupe 10"/>
          <p:cNvGrpSpPr/>
          <p:nvPr/>
        </p:nvGrpSpPr>
        <p:grpSpPr>
          <a:xfrm>
            <a:off x="3875714" y="1588315"/>
            <a:ext cx="3758267" cy="3772250"/>
            <a:chOff x="3875714" y="1588315"/>
            <a:chExt cx="3758267" cy="3772250"/>
          </a:xfrm>
        </p:grpSpPr>
        <p:sp>
          <p:nvSpPr>
            <p:cNvPr id="3" name="Hexagone 2"/>
            <p:cNvSpPr/>
            <p:nvPr/>
          </p:nvSpPr>
          <p:spPr>
            <a:xfrm>
              <a:off x="4135771" y="1837189"/>
              <a:ext cx="3179429" cy="3271706"/>
            </a:xfrm>
            <a:prstGeom prst="hexagon">
              <a:avLst/>
            </a:prstGeom>
            <a:pattFill prst="lgCheck">
              <a:fgClr>
                <a:schemeClr val="accent1"/>
              </a:fgClr>
              <a:bgClr>
                <a:schemeClr val="bg1"/>
              </a:bgClr>
            </a:pattFill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Hexagone 8"/>
            <p:cNvSpPr/>
            <p:nvPr/>
          </p:nvSpPr>
          <p:spPr>
            <a:xfrm>
              <a:off x="4009938" y="1712752"/>
              <a:ext cx="3456264" cy="3521978"/>
            </a:xfrm>
            <a:prstGeom prst="hexagon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Hexagone 9"/>
            <p:cNvSpPr/>
            <p:nvPr/>
          </p:nvSpPr>
          <p:spPr>
            <a:xfrm>
              <a:off x="3875714" y="1588315"/>
              <a:ext cx="3758267" cy="3772250"/>
            </a:xfrm>
            <a:prstGeom prst="hexagon">
              <a:avLst/>
            </a:prstGeom>
            <a:noFill/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40379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e 1"/>
          <p:cNvSpPr/>
          <p:nvPr/>
        </p:nvSpPr>
        <p:spPr>
          <a:xfrm rot="5400000">
            <a:off x="6986628" y="840021"/>
            <a:ext cx="3179429" cy="3271706"/>
          </a:xfrm>
          <a:prstGeom prst="hexagon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Hexagone 2"/>
          <p:cNvSpPr/>
          <p:nvPr/>
        </p:nvSpPr>
        <p:spPr>
          <a:xfrm rot="5400000">
            <a:off x="8723148" y="3400340"/>
            <a:ext cx="3179429" cy="3271706"/>
          </a:xfrm>
          <a:prstGeom prst="hexagon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Hexagone 3"/>
          <p:cNvSpPr/>
          <p:nvPr/>
        </p:nvSpPr>
        <p:spPr>
          <a:xfrm rot="5400000">
            <a:off x="5250107" y="3400339"/>
            <a:ext cx="3179429" cy="3271706"/>
          </a:xfrm>
          <a:prstGeom prst="hexagon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Hexagone 4"/>
          <p:cNvSpPr/>
          <p:nvPr/>
        </p:nvSpPr>
        <p:spPr>
          <a:xfrm rot="5400000">
            <a:off x="1877732" y="3400340"/>
            <a:ext cx="3179429" cy="3271706"/>
          </a:xfrm>
          <a:prstGeom prst="hexagon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Hexagone 5"/>
          <p:cNvSpPr/>
          <p:nvPr/>
        </p:nvSpPr>
        <p:spPr>
          <a:xfrm rot="5400000">
            <a:off x="141211" y="840021"/>
            <a:ext cx="3179429" cy="3271706"/>
          </a:xfrm>
          <a:prstGeom prst="hexagon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Hexagone 6"/>
          <p:cNvSpPr/>
          <p:nvPr/>
        </p:nvSpPr>
        <p:spPr>
          <a:xfrm rot="5400000">
            <a:off x="3614254" y="840021"/>
            <a:ext cx="3179429" cy="3271706"/>
          </a:xfrm>
          <a:prstGeom prst="hexagon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flipH="1">
            <a:off x="2160983" y="0"/>
            <a:ext cx="8657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Cartes à piocher recto à compléter avec les indications utiles</a:t>
            </a:r>
          </a:p>
          <a:p>
            <a:pPr algn="ctr"/>
            <a:r>
              <a:rPr lang="fr-FR" i="1" dirty="0"/>
              <a:t>(imprimer en autant d’exemplaires que nécessaire coller au dos du </a:t>
            </a:r>
            <a:r>
              <a:rPr lang="fr-FR" i="1" dirty="0" smtClean="0"/>
              <a:t>verso) </a:t>
            </a:r>
            <a:endParaRPr lang="fr-FR" i="1" dirty="0"/>
          </a:p>
          <a:p>
            <a:pPr algn="ctr"/>
            <a:r>
              <a:rPr lang="fr-FR" i="1" dirty="0" smtClean="0"/>
              <a:t>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90272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e 1"/>
          <p:cNvSpPr/>
          <p:nvPr/>
        </p:nvSpPr>
        <p:spPr>
          <a:xfrm rot="5400000">
            <a:off x="6986628" y="840021"/>
            <a:ext cx="3179429" cy="3271706"/>
          </a:xfrm>
          <a:prstGeom prst="hexagon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Hexagone 2"/>
          <p:cNvSpPr/>
          <p:nvPr/>
        </p:nvSpPr>
        <p:spPr>
          <a:xfrm rot="5400000">
            <a:off x="8723148" y="3400340"/>
            <a:ext cx="3179429" cy="3271706"/>
          </a:xfrm>
          <a:prstGeom prst="hexagon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Hexagone 3"/>
          <p:cNvSpPr/>
          <p:nvPr/>
        </p:nvSpPr>
        <p:spPr>
          <a:xfrm rot="5400000">
            <a:off x="5250107" y="3400339"/>
            <a:ext cx="3179429" cy="3271706"/>
          </a:xfrm>
          <a:prstGeom prst="hexagon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Hexagone 4"/>
          <p:cNvSpPr/>
          <p:nvPr/>
        </p:nvSpPr>
        <p:spPr>
          <a:xfrm rot="5400000">
            <a:off x="1877732" y="3400340"/>
            <a:ext cx="3179429" cy="3271706"/>
          </a:xfrm>
          <a:prstGeom prst="hexagon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Hexagone 5"/>
          <p:cNvSpPr/>
          <p:nvPr/>
        </p:nvSpPr>
        <p:spPr>
          <a:xfrm rot="5400000">
            <a:off x="141211" y="840021"/>
            <a:ext cx="3179429" cy="3271706"/>
          </a:xfrm>
          <a:prstGeom prst="hexagon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Hexagone 6"/>
          <p:cNvSpPr/>
          <p:nvPr/>
        </p:nvSpPr>
        <p:spPr>
          <a:xfrm rot="5400000">
            <a:off x="3614254" y="840021"/>
            <a:ext cx="3179429" cy="3271706"/>
          </a:xfrm>
          <a:prstGeom prst="hexagon">
            <a:avLst/>
          </a:prstGeom>
          <a:pattFill prst="solidDmnd">
            <a:fgClr>
              <a:schemeClr val="accent1"/>
            </a:fgClr>
            <a:bgClr>
              <a:schemeClr val="bg1"/>
            </a:bgClr>
          </a:patt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flipH="1">
            <a:off x="2160983" y="0"/>
            <a:ext cx="8657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Cartes à piocher verso </a:t>
            </a:r>
          </a:p>
          <a:p>
            <a:pPr algn="ctr"/>
            <a:r>
              <a:rPr lang="fr-FR" i="1" dirty="0" smtClean="0"/>
              <a:t>(imprimer en autant d’exemplaires que nécessaire coller au dos du recto)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6423037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75</Words>
  <Application>Microsoft Office PowerPoint</Application>
  <PresentationFormat>Grand écran</PresentationFormat>
  <Paragraphs>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VANBRUGGHE</dc:creator>
  <cp:lastModifiedBy>Anne VANBRUGGHE</cp:lastModifiedBy>
  <cp:revision>6</cp:revision>
  <dcterms:created xsi:type="dcterms:W3CDTF">2024-11-16T17:46:31Z</dcterms:created>
  <dcterms:modified xsi:type="dcterms:W3CDTF">2024-12-03T11:03:44Z</dcterms:modified>
</cp:coreProperties>
</file>