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2340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81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4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9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17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83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4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21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29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90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90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12889" r="11631"/>
          <a:stretch/>
        </p:blipFill>
        <p:spPr>
          <a:xfrm>
            <a:off x="1661474" y="1235008"/>
            <a:ext cx="3535052" cy="3810196"/>
          </a:xfrm>
          <a:prstGeom prst="ellipse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072" y="0"/>
            <a:ext cx="684692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Quicksand Medium" pitchFamily="50" charset="0"/>
              </a:rPr>
              <a:t>                Kamel grandit, Kamel rapetisse                    </a:t>
            </a:r>
            <a:endParaRPr lang="fr-FR" sz="2400" dirty="0">
              <a:solidFill>
                <a:schemeClr val="bg1"/>
              </a:solidFill>
              <a:latin typeface="Quicksand Medium" pitchFamily="50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866802" y="7540607"/>
            <a:ext cx="5244998" cy="3139321"/>
            <a:chOff x="806501" y="8229599"/>
            <a:chExt cx="5244998" cy="3139321"/>
          </a:xfrm>
        </p:grpSpPr>
        <p:sp>
          <p:nvSpPr>
            <p:cNvPr id="8" name="Rectangle 7"/>
            <p:cNvSpPr/>
            <p:nvPr/>
          </p:nvSpPr>
          <p:spPr>
            <a:xfrm>
              <a:off x="806501" y="8367369"/>
              <a:ext cx="5244998" cy="26627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169407" y="8229599"/>
              <a:ext cx="4519186" cy="3139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dirty="0"/>
            </a:p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Jeu n°2 Faire rapetisser Kamel</a:t>
              </a:r>
            </a:p>
            <a:p>
              <a:pPr algn="ctr"/>
              <a:endParaRPr lang="fr-FR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fr-FR" b="1" dirty="0" smtClean="0"/>
                <a:t>But du jeu</a:t>
              </a:r>
            </a:p>
            <a:p>
              <a:pPr algn="ctr"/>
              <a:r>
                <a:rPr lang="fr-FR" dirty="0" smtClean="0"/>
                <a:t>Le premier qui a le plus petit Kamel a gagné</a:t>
              </a:r>
            </a:p>
            <a:p>
              <a:pPr algn="ctr"/>
              <a:endParaRPr lang="fr-FR" dirty="0" smtClean="0"/>
            </a:p>
            <a:p>
              <a:pPr algn="ctr"/>
              <a:r>
                <a:rPr lang="fr-FR" b="1" dirty="0" smtClean="0"/>
                <a:t> Règle du jeu</a:t>
              </a:r>
            </a:p>
            <a:p>
              <a:pPr algn="ctr"/>
              <a:r>
                <a:rPr lang="fr-FR" dirty="0" smtClean="0"/>
                <a:t>Jeter un dé, faire rapetisser Kamel du nombre </a:t>
              </a:r>
            </a:p>
            <a:p>
              <a:pPr algn="ctr"/>
              <a:r>
                <a:rPr lang="fr-FR" dirty="0" smtClean="0"/>
                <a:t>Correspondant.</a:t>
              </a:r>
            </a:p>
            <a:p>
              <a:pPr algn="ctr"/>
              <a:endParaRPr lang="fr-FR" dirty="0" smtClean="0"/>
            </a:p>
            <a:p>
              <a:pPr algn="ctr"/>
              <a:endParaRPr lang="fr-FR" dirty="0" smtClean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648663" y="5570262"/>
            <a:ext cx="3429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dirty="0" smtClean="0"/>
              <a:t>Matériel</a:t>
            </a:r>
          </a:p>
          <a:p>
            <a:pPr algn="ctr"/>
            <a:r>
              <a:rPr lang="fr-FR" dirty="0" smtClean="0"/>
              <a:t>Un dé</a:t>
            </a:r>
          </a:p>
          <a:p>
            <a:pPr algn="ctr"/>
            <a:r>
              <a:rPr lang="fr-FR" dirty="0" smtClean="0"/>
              <a:t>Kamel  (X2)</a:t>
            </a:r>
          </a:p>
          <a:p>
            <a:pPr algn="ctr"/>
            <a:r>
              <a:rPr lang="fr-FR" dirty="0" smtClean="0"/>
              <a:t>Une bande graduée X2)</a:t>
            </a:r>
          </a:p>
        </p:txBody>
      </p:sp>
    </p:spTree>
    <p:extLst>
      <p:ext uri="{BB962C8B-B14F-4D97-AF65-F5344CB8AC3E}">
        <p14:creationId xmlns:p14="http://schemas.microsoft.com/office/powerpoint/2010/main" val="40195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2591276" y="2348092"/>
            <a:ext cx="298906" cy="7217251"/>
          </a:xfrm>
          <a:prstGeom prst="rect">
            <a:avLst/>
          </a:prstGeom>
          <a:solidFill>
            <a:srgbClr val="AFB2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Rectangle 161"/>
          <p:cNvSpPr/>
          <p:nvPr/>
        </p:nvSpPr>
        <p:spPr>
          <a:xfrm>
            <a:off x="2932737" y="2348092"/>
            <a:ext cx="328462" cy="7217251"/>
          </a:xfrm>
          <a:prstGeom prst="rect">
            <a:avLst/>
          </a:prstGeom>
          <a:solidFill>
            <a:srgbClr val="AFB2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3" name="Image 1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" t="82432" r="-5299" b="6642"/>
          <a:stretch/>
        </p:blipFill>
        <p:spPr>
          <a:xfrm>
            <a:off x="2308198" y="9556084"/>
            <a:ext cx="1304200" cy="485866"/>
          </a:xfrm>
          <a:prstGeom prst="rect">
            <a:avLst/>
          </a:prstGeom>
        </p:spPr>
      </p:pic>
      <p:cxnSp>
        <p:nvCxnSpPr>
          <p:cNvPr id="309" name="Connecteur droit 308"/>
          <p:cNvCxnSpPr/>
          <p:nvPr/>
        </p:nvCxnSpPr>
        <p:spPr>
          <a:xfrm>
            <a:off x="3442886" y="9529147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cteur droit 309"/>
          <p:cNvCxnSpPr/>
          <p:nvPr/>
        </p:nvCxnSpPr>
        <p:spPr>
          <a:xfrm>
            <a:off x="3442886" y="945508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cteur droit 310"/>
          <p:cNvCxnSpPr/>
          <p:nvPr/>
        </p:nvCxnSpPr>
        <p:spPr>
          <a:xfrm>
            <a:off x="3442886" y="938734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cteur droit 311"/>
          <p:cNvCxnSpPr/>
          <p:nvPr/>
        </p:nvCxnSpPr>
        <p:spPr>
          <a:xfrm>
            <a:off x="3442886" y="931329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cteur droit 313"/>
          <p:cNvCxnSpPr/>
          <p:nvPr/>
        </p:nvCxnSpPr>
        <p:spPr>
          <a:xfrm>
            <a:off x="3442886" y="9178119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cteur droit 314"/>
          <p:cNvCxnSpPr/>
          <p:nvPr/>
        </p:nvCxnSpPr>
        <p:spPr>
          <a:xfrm>
            <a:off x="3442886" y="911037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cteur droit 315"/>
          <p:cNvCxnSpPr/>
          <p:nvPr/>
        </p:nvCxnSpPr>
        <p:spPr>
          <a:xfrm>
            <a:off x="3442886" y="903632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cteur droit 316"/>
          <p:cNvCxnSpPr/>
          <p:nvPr/>
        </p:nvCxnSpPr>
        <p:spPr>
          <a:xfrm>
            <a:off x="3442886" y="896062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cteur droit 317"/>
          <p:cNvCxnSpPr/>
          <p:nvPr/>
        </p:nvCxnSpPr>
        <p:spPr>
          <a:xfrm>
            <a:off x="3442886" y="8809079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cteur droit 318"/>
          <p:cNvCxnSpPr/>
          <p:nvPr/>
        </p:nvCxnSpPr>
        <p:spPr>
          <a:xfrm>
            <a:off x="3442886" y="874133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cteur droit 319"/>
          <p:cNvCxnSpPr/>
          <p:nvPr/>
        </p:nvCxnSpPr>
        <p:spPr>
          <a:xfrm>
            <a:off x="3442886" y="866728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cteur droit 320"/>
          <p:cNvCxnSpPr/>
          <p:nvPr/>
        </p:nvCxnSpPr>
        <p:spPr>
          <a:xfrm>
            <a:off x="3442886" y="860616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eur droit 321"/>
          <p:cNvCxnSpPr/>
          <p:nvPr/>
        </p:nvCxnSpPr>
        <p:spPr>
          <a:xfrm>
            <a:off x="3442886" y="853210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cteur droit 322"/>
          <p:cNvCxnSpPr/>
          <p:nvPr/>
        </p:nvCxnSpPr>
        <p:spPr>
          <a:xfrm>
            <a:off x="3442886" y="8464369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cteur droit 323"/>
          <p:cNvCxnSpPr/>
          <p:nvPr/>
        </p:nvCxnSpPr>
        <p:spPr>
          <a:xfrm>
            <a:off x="3442886" y="839031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cteur droit 324"/>
          <p:cNvCxnSpPr/>
          <p:nvPr/>
        </p:nvCxnSpPr>
        <p:spPr>
          <a:xfrm>
            <a:off x="3442886" y="831064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eur droit 325"/>
          <p:cNvCxnSpPr/>
          <p:nvPr/>
        </p:nvCxnSpPr>
        <p:spPr>
          <a:xfrm>
            <a:off x="3442886" y="823658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cteur droit 326"/>
          <p:cNvCxnSpPr/>
          <p:nvPr/>
        </p:nvCxnSpPr>
        <p:spPr>
          <a:xfrm>
            <a:off x="3442886" y="816884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cteur droit 327"/>
          <p:cNvCxnSpPr/>
          <p:nvPr/>
        </p:nvCxnSpPr>
        <p:spPr>
          <a:xfrm>
            <a:off x="3442886" y="8094787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cteur droit 328"/>
          <p:cNvCxnSpPr/>
          <p:nvPr/>
        </p:nvCxnSpPr>
        <p:spPr>
          <a:xfrm>
            <a:off x="3442886" y="803367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cteur droit 329"/>
          <p:cNvCxnSpPr/>
          <p:nvPr/>
        </p:nvCxnSpPr>
        <p:spPr>
          <a:xfrm>
            <a:off x="3442886" y="795961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cteur droit 330"/>
          <p:cNvCxnSpPr/>
          <p:nvPr/>
        </p:nvCxnSpPr>
        <p:spPr>
          <a:xfrm>
            <a:off x="3442886" y="789187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cteur droit 331"/>
          <p:cNvCxnSpPr/>
          <p:nvPr/>
        </p:nvCxnSpPr>
        <p:spPr>
          <a:xfrm>
            <a:off x="3442886" y="781781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cteur droit 332"/>
          <p:cNvCxnSpPr/>
          <p:nvPr/>
        </p:nvCxnSpPr>
        <p:spPr>
          <a:xfrm>
            <a:off x="3442886" y="7742125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cteur droit 333"/>
          <p:cNvCxnSpPr/>
          <p:nvPr/>
        </p:nvCxnSpPr>
        <p:spPr>
          <a:xfrm>
            <a:off x="3442886" y="766806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cteur droit 334"/>
          <p:cNvCxnSpPr/>
          <p:nvPr/>
        </p:nvCxnSpPr>
        <p:spPr>
          <a:xfrm>
            <a:off x="3442886" y="760032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cteur droit 335"/>
          <p:cNvCxnSpPr/>
          <p:nvPr/>
        </p:nvCxnSpPr>
        <p:spPr>
          <a:xfrm>
            <a:off x="3442886" y="752626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cteur droit 336"/>
          <p:cNvCxnSpPr/>
          <p:nvPr/>
        </p:nvCxnSpPr>
        <p:spPr>
          <a:xfrm>
            <a:off x="3442886" y="746515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cteur droit 337"/>
          <p:cNvCxnSpPr/>
          <p:nvPr/>
        </p:nvCxnSpPr>
        <p:spPr>
          <a:xfrm>
            <a:off x="3442886" y="7391097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necteur droit 338"/>
          <p:cNvCxnSpPr/>
          <p:nvPr/>
        </p:nvCxnSpPr>
        <p:spPr>
          <a:xfrm>
            <a:off x="3442886" y="7323357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cteur droit 339"/>
          <p:cNvCxnSpPr/>
          <p:nvPr/>
        </p:nvCxnSpPr>
        <p:spPr>
          <a:xfrm>
            <a:off x="3442886" y="7249299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eur droit 340"/>
          <p:cNvCxnSpPr/>
          <p:nvPr/>
        </p:nvCxnSpPr>
        <p:spPr>
          <a:xfrm>
            <a:off x="3442886" y="7178570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cteur droit 341"/>
          <p:cNvCxnSpPr/>
          <p:nvPr/>
        </p:nvCxnSpPr>
        <p:spPr>
          <a:xfrm>
            <a:off x="3442886" y="7104512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cteur droit 342"/>
          <p:cNvCxnSpPr/>
          <p:nvPr/>
        </p:nvCxnSpPr>
        <p:spPr>
          <a:xfrm>
            <a:off x="3442886" y="7036772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necteur droit 343"/>
          <p:cNvCxnSpPr/>
          <p:nvPr/>
        </p:nvCxnSpPr>
        <p:spPr>
          <a:xfrm>
            <a:off x="3442886" y="6962714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cteur droit 344"/>
          <p:cNvCxnSpPr/>
          <p:nvPr/>
        </p:nvCxnSpPr>
        <p:spPr>
          <a:xfrm>
            <a:off x="3442886" y="6901600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cteur droit 345"/>
          <p:cNvCxnSpPr/>
          <p:nvPr/>
        </p:nvCxnSpPr>
        <p:spPr>
          <a:xfrm>
            <a:off x="3442886" y="6827542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cteur droit 346"/>
          <p:cNvCxnSpPr/>
          <p:nvPr/>
        </p:nvCxnSpPr>
        <p:spPr>
          <a:xfrm>
            <a:off x="3442886" y="6759802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cteur droit 347"/>
          <p:cNvCxnSpPr/>
          <p:nvPr/>
        </p:nvCxnSpPr>
        <p:spPr>
          <a:xfrm>
            <a:off x="3442886" y="6685744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cteur droit 348"/>
          <p:cNvCxnSpPr/>
          <p:nvPr/>
        </p:nvCxnSpPr>
        <p:spPr>
          <a:xfrm>
            <a:off x="3442886" y="661005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cteur droit 349"/>
          <p:cNvCxnSpPr/>
          <p:nvPr/>
        </p:nvCxnSpPr>
        <p:spPr>
          <a:xfrm>
            <a:off x="3442886" y="653599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cteur droit 350"/>
          <p:cNvCxnSpPr/>
          <p:nvPr/>
        </p:nvCxnSpPr>
        <p:spPr>
          <a:xfrm>
            <a:off x="3442886" y="646825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cteur droit 351"/>
          <p:cNvCxnSpPr/>
          <p:nvPr/>
        </p:nvCxnSpPr>
        <p:spPr>
          <a:xfrm>
            <a:off x="3442886" y="639419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cteur droit 352"/>
          <p:cNvCxnSpPr/>
          <p:nvPr/>
        </p:nvCxnSpPr>
        <p:spPr>
          <a:xfrm>
            <a:off x="3442886" y="6333082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cteur droit 353"/>
          <p:cNvCxnSpPr/>
          <p:nvPr/>
        </p:nvCxnSpPr>
        <p:spPr>
          <a:xfrm>
            <a:off x="3442886" y="625902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cteur droit 354"/>
          <p:cNvCxnSpPr/>
          <p:nvPr/>
        </p:nvCxnSpPr>
        <p:spPr>
          <a:xfrm>
            <a:off x="3442886" y="619128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cteur droit 355"/>
          <p:cNvCxnSpPr/>
          <p:nvPr/>
        </p:nvCxnSpPr>
        <p:spPr>
          <a:xfrm>
            <a:off x="3442886" y="611722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cteur droit 356"/>
          <p:cNvCxnSpPr/>
          <p:nvPr/>
        </p:nvCxnSpPr>
        <p:spPr>
          <a:xfrm>
            <a:off x="3442886" y="603755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cteur droit 357"/>
          <p:cNvCxnSpPr/>
          <p:nvPr/>
        </p:nvCxnSpPr>
        <p:spPr>
          <a:xfrm>
            <a:off x="3442886" y="5963500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cteur droit 358"/>
          <p:cNvCxnSpPr/>
          <p:nvPr/>
        </p:nvCxnSpPr>
        <p:spPr>
          <a:xfrm>
            <a:off x="3442886" y="589576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cteur droit 359"/>
          <p:cNvCxnSpPr/>
          <p:nvPr/>
        </p:nvCxnSpPr>
        <p:spPr>
          <a:xfrm>
            <a:off x="3442886" y="582170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cteur droit 360"/>
          <p:cNvCxnSpPr/>
          <p:nvPr/>
        </p:nvCxnSpPr>
        <p:spPr>
          <a:xfrm>
            <a:off x="3442886" y="576058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cteur droit 361"/>
          <p:cNvCxnSpPr/>
          <p:nvPr/>
        </p:nvCxnSpPr>
        <p:spPr>
          <a:xfrm>
            <a:off x="3442886" y="568653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cteur droit 362"/>
          <p:cNvCxnSpPr/>
          <p:nvPr/>
        </p:nvCxnSpPr>
        <p:spPr>
          <a:xfrm>
            <a:off x="3442886" y="5618790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cteur droit 363"/>
          <p:cNvCxnSpPr/>
          <p:nvPr/>
        </p:nvCxnSpPr>
        <p:spPr>
          <a:xfrm>
            <a:off x="3442886" y="554473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cteur droit 364"/>
          <p:cNvCxnSpPr/>
          <p:nvPr/>
        </p:nvCxnSpPr>
        <p:spPr>
          <a:xfrm>
            <a:off x="3442886" y="546904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cteur droit 365"/>
          <p:cNvCxnSpPr/>
          <p:nvPr/>
        </p:nvCxnSpPr>
        <p:spPr>
          <a:xfrm>
            <a:off x="3442886" y="539498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366"/>
          <p:cNvCxnSpPr/>
          <p:nvPr/>
        </p:nvCxnSpPr>
        <p:spPr>
          <a:xfrm>
            <a:off x="3442886" y="532724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cteur droit 367"/>
          <p:cNvCxnSpPr/>
          <p:nvPr/>
        </p:nvCxnSpPr>
        <p:spPr>
          <a:xfrm>
            <a:off x="3442886" y="5249309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cteur droit 368"/>
          <p:cNvCxnSpPr/>
          <p:nvPr/>
        </p:nvCxnSpPr>
        <p:spPr>
          <a:xfrm>
            <a:off x="3442886" y="888830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cteur droit 369"/>
          <p:cNvCxnSpPr/>
          <p:nvPr/>
        </p:nvCxnSpPr>
        <p:spPr>
          <a:xfrm>
            <a:off x="3442886" y="5151011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cteur droit 370"/>
          <p:cNvCxnSpPr/>
          <p:nvPr/>
        </p:nvCxnSpPr>
        <p:spPr>
          <a:xfrm>
            <a:off x="3442886" y="5076953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cteur droit 371"/>
          <p:cNvCxnSpPr/>
          <p:nvPr/>
        </p:nvCxnSpPr>
        <p:spPr>
          <a:xfrm>
            <a:off x="3442886" y="5006224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cteur droit 372"/>
          <p:cNvCxnSpPr/>
          <p:nvPr/>
        </p:nvCxnSpPr>
        <p:spPr>
          <a:xfrm>
            <a:off x="3442886" y="4932166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cteur droit 373"/>
          <p:cNvCxnSpPr/>
          <p:nvPr/>
        </p:nvCxnSpPr>
        <p:spPr>
          <a:xfrm>
            <a:off x="3442886" y="4864426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cteur droit 374"/>
          <p:cNvCxnSpPr/>
          <p:nvPr/>
        </p:nvCxnSpPr>
        <p:spPr>
          <a:xfrm>
            <a:off x="3442886" y="4790368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necteur droit 375"/>
          <p:cNvCxnSpPr/>
          <p:nvPr/>
        </p:nvCxnSpPr>
        <p:spPr>
          <a:xfrm>
            <a:off x="3442886" y="4729254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cteur droit 376"/>
          <p:cNvCxnSpPr/>
          <p:nvPr/>
        </p:nvCxnSpPr>
        <p:spPr>
          <a:xfrm>
            <a:off x="3442886" y="4655196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necteur droit 377"/>
          <p:cNvCxnSpPr/>
          <p:nvPr/>
        </p:nvCxnSpPr>
        <p:spPr>
          <a:xfrm>
            <a:off x="3442886" y="4587456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cteur droit 378"/>
          <p:cNvCxnSpPr/>
          <p:nvPr/>
        </p:nvCxnSpPr>
        <p:spPr>
          <a:xfrm>
            <a:off x="3442886" y="4513398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cteur droit 379"/>
          <p:cNvCxnSpPr/>
          <p:nvPr/>
        </p:nvCxnSpPr>
        <p:spPr>
          <a:xfrm>
            <a:off x="3442886" y="443770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cteur droit 380"/>
          <p:cNvCxnSpPr/>
          <p:nvPr/>
        </p:nvCxnSpPr>
        <p:spPr>
          <a:xfrm>
            <a:off x="3442886" y="436364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cteur droit 381"/>
          <p:cNvCxnSpPr/>
          <p:nvPr/>
        </p:nvCxnSpPr>
        <p:spPr>
          <a:xfrm>
            <a:off x="3442886" y="429590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cteur droit 382"/>
          <p:cNvCxnSpPr/>
          <p:nvPr/>
        </p:nvCxnSpPr>
        <p:spPr>
          <a:xfrm>
            <a:off x="3442886" y="422185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cteur droit 383"/>
          <p:cNvCxnSpPr/>
          <p:nvPr/>
        </p:nvCxnSpPr>
        <p:spPr>
          <a:xfrm>
            <a:off x="3442886" y="4160736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cteur droit 384"/>
          <p:cNvCxnSpPr/>
          <p:nvPr/>
        </p:nvCxnSpPr>
        <p:spPr>
          <a:xfrm>
            <a:off x="3442886" y="408667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eur droit 385"/>
          <p:cNvCxnSpPr/>
          <p:nvPr/>
        </p:nvCxnSpPr>
        <p:spPr>
          <a:xfrm>
            <a:off x="3442886" y="401893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cteur droit 386"/>
          <p:cNvCxnSpPr/>
          <p:nvPr/>
        </p:nvCxnSpPr>
        <p:spPr>
          <a:xfrm>
            <a:off x="3442886" y="394488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cteur droit 387"/>
          <p:cNvCxnSpPr/>
          <p:nvPr/>
        </p:nvCxnSpPr>
        <p:spPr>
          <a:xfrm>
            <a:off x="3442886" y="386521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cteur droit 388"/>
          <p:cNvCxnSpPr/>
          <p:nvPr/>
        </p:nvCxnSpPr>
        <p:spPr>
          <a:xfrm>
            <a:off x="3442886" y="3791154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cteur droit 389"/>
          <p:cNvCxnSpPr/>
          <p:nvPr/>
        </p:nvCxnSpPr>
        <p:spPr>
          <a:xfrm>
            <a:off x="3442886" y="372341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cteur droit 390"/>
          <p:cNvCxnSpPr/>
          <p:nvPr/>
        </p:nvCxnSpPr>
        <p:spPr>
          <a:xfrm>
            <a:off x="3442886" y="364935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cteur droit 391"/>
          <p:cNvCxnSpPr/>
          <p:nvPr/>
        </p:nvCxnSpPr>
        <p:spPr>
          <a:xfrm>
            <a:off x="3442886" y="358824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cteur droit 392"/>
          <p:cNvCxnSpPr/>
          <p:nvPr/>
        </p:nvCxnSpPr>
        <p:spPr>
          <a:xfrm>
            <a:off x="3442886" y="351418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cteur droit 393"/>
          <p:cNvCxnSpPr/>
          <p:nvPr/>
        </p:nvCxnSpPr>
        <p:spPr>
          <a:xfrm>
            <a:off x="3442886" y="3446444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cteur droit 394"/>
          <p:cNvCxnSpPr/>
          <p:nvPr/>
        </p:nvCxnSpPr>
        <p:spPr>
          <a:xfrm>
            <a:off x="3442886" y="337238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necteur droit 395"/>
          <p:cNvCxnSpPr/>
          <p:nvPr/>
        </p:nvCxnSpPr>
        <p:spPr>
          <a:xfrm>
            <a:off x="3442886" y="329669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cteur droit 396"/>
          <p:cNvCxnSpPr/>
          <p:nvPr/>
        </p:nvCxnSpPr>
        <p:spPr>
          <a:xfrm>
            <a:off x="3442886" y="322263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necteur droit 397"/>
          <p:cNvCxnSpPr/>
          <p:nvPr/>
        </p:nvCxnSpPr>
        <p:spPr>
          <a:xfrm>
            <a:off x="3442886" y="315489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necteur droit 398"/>
          <p:cNvCxnSpPr/>
          <p:nvPr/>
        </p:nvCxnSpPr>
        <p:spPr>
          <a:xfrm>
            <a:off x="3442886" y="3080838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ZoneTexte 399"/>
          <p:cNvSpPr txBox="1"/>
          <p:nvPr/>
        </p:nvSpPr>
        <p:spPr>
          <a:xfrm>
            <a:off x="3695505" y="93444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1" name="ZoneTexte 400"/>
          <p:cNvSpPr txBox="1"/>
          <p:nvPr/>
        </p:nvSpPr>
        <p:spPr>
          <a:xfrm>
            <a:off x="3679685" y="862889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02" name="ZoneTexte 401"/>
          <p:cNvSpPr txBox="1"/>
          <p:nvPr/>
        </p:nvSpPr>
        <p:spPr>
          <a:xfrm>
            <a:off x="3663865" y="791331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651920" y="7197729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04" name="ZoneTexte 403"/>
          <p:cNvSpPr txBox="1"/>
          <p:nvPr/>
        </p:nvSpPr>
        <p:spPr>
          <a:xfrm>
            <a:off x="3659350" y="648214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5" name="ZoneTexte 404"/>
          <p:cNvSpPr txBox="1"/>
          <p:nvPr/>
        </p:nvSpPr>
        <p:spPr>
          <a:xfrm>
            <a:off x="3659350" y="5773559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06" name="ZoneTexte 405"/>
          <p:cNvSpPr txBox="1"/>
          <p:nvPr/>
        </p:nvSpPr>
        <p:spPr>
          <a:xfrm>
            <a:off x="3651920" y="506647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6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7" name="ZoneTexte 406"/>
          <p:cNvSpPr txBox="1"/>
          <p:nvPr/>
        </p:nvSpPr>
        <p:spPr>
          <a:xfrm>
            <a:off x="3671935" y="432232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08" name="ZoneTexte 407"/>
          <p:cNvSpPr txBox="1"/>
          <p:nvPr/>
        </p:nvSpPr>
        <p:spPr>
          <a:xfrm>
            <a:off x="3680325" y="357817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9" name="ZoneTexte 408"/>
          <p:cNvSpPr txBox="1"/>
          <p:nvPr/>
        </p:nvSpPr>
        <p:spPr>
          <a:xfrm>
            <a:off x="3671935" y="289378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9</a:t>
            </a:r>
          </a:p>
        </p:txBody>
      </p:sp>
      <p:cxnSp>
        <p:nvCxnSpPr>
          <p:cNvPr id="410" name="Connecteur droit 409"/>
          <p:cNvCxnSpPr/>
          <p:nvPr/>
        </p:nvCxnSpPr>
        <p:spPr>
          <a:xfrm>
            <a:off x="3434496" y="300026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cteur droit 410"/>
          <p:cNvCxnSpPr/>
          <p:nvPr/>
        </p:nvCxnSpPr>
        <p:spPr>
          <a:xfrm>
            <a:off x="3434496" y="292620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cteur droit 411"/>
          <p:cNvCxnSpPr/>
          <p:nvPr/>
        </p:nvCxnSpPr>
        <p:spPr>
          <a:xfrm>
            <a:off x="3434496" y="285846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eur droit 412"/>
          <p:cNvCxnSpPr/>
          <p:nvPr/>
        </p:nvCxnSpPr>
        <p:spPr>
          <a:xfrm>
            <a:off x="3434496" y="278440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cteur droit 413"/>
          <p:cNvCxnSpPr/>
          <p:nvPr/>
        </p:nvCxnSpPr>
        <p:spPr>
          <a:xfrm>
            <a:off x="3434496" y="2723292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cteur droit 414"/>
          <p:cNvCxnSpPr/>
          <p:nvPr/>
        </p:nvCxnSpPr>
        <p:spPr>
          <a:xfrm>
            <a:off x="3434496" y="264923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cteur droit 415"/>
          <p:cNvCxnSpPr/>
          <p:nvPr/>
        </p:nvCxnSpPr>
        <p:spPr>
          <a:xfrm>
            <a:off x="3434496" y="258149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cteur droit 416"/>
          <p:cNvCxnSpPr/>
          <p:nvPr/>
        </p:nvCxnSpPr>
        <p:spPr>
          <a:xfrm>
            <a:off x="3434496" y="250743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necteur droit 417"/>
          <p:cNvCxnSpPr/>
          <p:nvPr/>
        </p:nvCxnSpPr>
        <p:spPr>
          <a:xfrm>
            <a:off x="3434496" y="242776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cteur droit 418"/>
          <p:cNvCxnSpPr/>
          <p:nvPr/>
        </p:nvCxnSpPr>
        <p:spPr>
          <a:xfrm>
            <a:off x="3434496" y="2353710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ZoneTexte 429"/>
          <p:cNvSpPr txBox="1"/>
          <p:nvPr/>
        </p:nvSpPr>
        <p:spPr>
          <a:xfrm>
            <a:off x="3671935" y="2140732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10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61" name="ZoneTexte 460"/>
          <p:cNvSpPr txBox="1"/>
          <p:nvPr/>
        </p:nvSpPr>
        <p:spPr>
          <a:xfrm>
            <a:off x="11072" y="0"/>
            <a:ext cx="684692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Quicksand Medium" pitchFamily="50" charset="0"/>
              </a:rPr>
              <a:t>Kamel devient petit                    </a:t>
            </a:r>
            <a:endParaRPr lang="fr-FR" sz="2400" dirty="0">
              <a:solidFill>
                <a:schemeClr val="bg1"/>
              </a:solidFill>
              <a:latin typeface="Quicksand Medium" pitchFamily="50" charset="0"/>
            </a:endParaRPr>
          </a:p>
        </p:txBody>
      </p:sp>
      <p:sp>
        <p:nvSpPr>
          <p:cNvPr id="303" name="Flèche vers le haut 302"/>
          <p:cNvSpPr/>
          <p:nvPr/>
        </p:nvSpPr>
        <p:spPr>
          <a:xfrm rot="10800000">
            <a:off x="4090639" y="234809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ZoneTexte 303"/>
          <p:cNvSpPr txBox="1"/>
          <p:nvPr/>
        </p:nvSpPr>
        <p:spPr>
          <a:xfrm>
            <a:off x="4152943" y="3052519"/>
            <a:ext cx="396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0070C0"/>
                </a:solidFill>
              </a:rPr>
              <a:t>-</a:t>
            </a:r>
            <a:endParaRPr lang="fr-FR" sz="5400" dirty="0">
              <a:solidFill>
                <a:srgbClr val="0070C0"/>
              </a:solidFill>
            </a:endParaRPr>
          </a:p>
        </p:txBody>
      </p:sp>
      <p:grpSp>
        <p:nvGrpSpPr>
          <p:cNvPr id="306" name="Groupe 305"/>
          <p:cNvGrpSpPr/>
          <p:nvPr/>
        </p:nvGrpSpPr>
        <p:grpSpPr>
          <a:xfrm>
            <a:off x="2108811" y="7013348"/>
            <a:ext cx="1962883" cy="2534884"/>
            <a:chOff x="2009955" y="2718373"/>
            <a:chExt cx="1962883" cy="2534884"/>
          </a:xfrm>
        </p:grpSpPr>
        <p:pic>
          <p:nvPicPr>
            <p:cNvPr id="307" name="Image 306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2" b="34139"/>
            <a:stretch/>
          </p:blipFill>
          <p:spPr>
            <a:xfrm>
              <a:off x="2121308" y="2718373"/>
              <a:ext cx="1320632" cy="2491943"/>
            </a:xfrm>
            <a:prstGeom prst="rect">
              <a:avLst/>
            </a:prstGeom>
            <a:ln w="19050">
              <a:noFill/>
            </a:ln>
          </p:spPr>
        </p:pic>
        <p:sp>
          <p:nvSpPr>
            <p:cNvPr id="308" name="Rectangle 307"/>
            <p:cNvSpPr/>
            <p:nvPr/>
          </p:nvSpPr>
          <p:spPr>
            <a:xfrm>
              <a:off x="2009955" y="2718373"/>
              <a:ext cx="1962883" cy="253488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512" name="Connecteur droit 511"/>
          <p:cNvCxnSpPr/>
          <p:nvPr/>
        </p:nvCxnSpPr>
        <p:spPr>
          <a:xfrm>
            <a:off x="3434496" y="924305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7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66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Quicksand Medium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16</cp:revision>
  <dcterms:created xsi:type="dcterms:W3CDTF">2024-10-15T19:56:14Z</dcterms:created>
  <dcterms:modified xsi:type="dcterms:W3CDTF">2024-10-15T22:06:55Z</dcterms:modified>
</cp:coreProperties>
</file>