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5" r:id="rId8"/>
    <p:sldId id="274" r:id="rId9"/>
    <p:sldId id="272" r:id="rId10"/>
    <p:sldId id="271" r:id="rId11"/>
    <p:sldId id="270" r:id="rId12"/>
    <p:sldId id="269" r:id="rId13"/>
    <p:sldId id="268" r:id="rId14"/>
    <p:sldId id="267" r:id="rId15"/>
    <p:sldId id="266" r:id="rId16"/>
    <p:sldId id="265" r:id="rId17"/>
    <p:sldId id="264" r:id="rId18"/>
    <p:sldId id="263" r:id="rId19"/>
    <p:sldId id="280" r:id="rId20"/>
    <p:sldId id="284" r:id="rId21"/>
    <p:sldId id="283" r:id="rId22"/>
    <p:sldId id="282" r:id="rId23"/>
    <p:sldId id="281" r:id="rId24"/>
    <p:sldId id="279" r:id="rId25"/>
    <p:sldId id="278" r:id="rId26"/>
    <p:sldId id="277" r:id="rId27"/>
    <p:sldId id="276" r:id="rId28"/>
    <p:sldId id="287" r:id="rId29"/>
    <p:sldId id="286" r:id="rId30"/>
    <p:sldId id="285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4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A62C6-C26A-4AAB-A354-2284ECB2C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32F2BF-D569-4A3C-8314-76DC39B38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73E3DD-D58F-4434-A349-E3F5A022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1B5BB8-70C7-4F5B-9881-F0D8090E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A7D25A-782F-404C-B008-5A9A9A6BA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03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C454B9-059A-442C-BF7E-FBE17213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1BF81D-696B-4514-922E-822C075EA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5BFA72-899A-4B52-ACD2-1922422E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EB1E5C-8A3D-4D9E-8757-7BAAFB918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9B425B-0DC3-49AB-A3AE-F7282517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62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5EA3B33-654B-42D9-8097-DA9571AFE1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62348A-61AB-421A-8C55-90A7330BC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455EA8-3CF7-4318-94F4-6A590A305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EE5E49-CB84-49CE-A2FF-A7D7A3EF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F90D2-7901-4C1B-A88F-75D1B1690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38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005936-DCFC-4C56-8B20-068EC40AD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E5370B-3855-4E09-B48F-6C3FDB849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5213B-B1B5-4D15-BFA4-78CA64CC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F94E5C-AF41-4166-B14E-F8A4C2D0D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5C0F1F-FDC2-4028-B8C4-32BDEE8D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37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F5E792-0890-4988-AF8E-7F9A2BDD8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19D528-B4C0-4B01-B9FE-B760DAB78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D05764-A1D7-4786-B484-7020CBF2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BD7E09-1063-4FA8-9C61-9F5BCF82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86923F-1A76-4E45-AD6D-167513E8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44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A76CAA-3381-4F2A-98FF-5A3FE0AC3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B46940-3488-4214-A154-67137976D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409FF7-257E-48D8-A1B3-2D7285ED0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8FD7E7-23B0-4BD4-9E21-66A1CEBC9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A93067-0D2E-4DA6-8AA4-76A0716F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8A7DC2-3C4F-4CB7-AD26-949D5914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24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E9AA6-8559-4233-B71E-2B7AD2E0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4ED12A-1B2C-47D4-BC64-19FB9B174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5C1F30-AEA3-4ECB-9719-E94868D3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215F960-869D-4E1D-A3A4-A3E930777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C6F446-40E7-4023-8B6E-DC89A4119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41CDFE0-34EE-4C34-A6FF-408D829FC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E0B1672-6EE1-46EF-BD0C-8E94A736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EB51DB6-596D-4477-82CA-BD6F505B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825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BE618F-3F25-4AEE-8516-EBC618FF0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EDF6C1-7988-48CF-B133-582A63F8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97ADAA-01DE-4A1A-A8A3-038308D9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330516-91E5-4C49-BB94-E7B20401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90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80083E9-E701-40E5-B38B-C802EAC1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3C27D4-7A7F-45CD-97C0-D3697FC2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23F19A-7E55-4550-A53D-2FD1AC8E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71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2029F-3525-48E1-B8FA-3FE1FC1AA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5AE9FF-6139-4D92-88F6-222D3F702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81F439-A3F2-4B54-9CC5-6310ED91A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57CC9F-E874-49BA-9886-61650DDC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096895-3428-4DEA-AD7B-40E81680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2498AB-DB44-4DDC-BF96-E8B8B2FA5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49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4FED9-D210-4C57-9E4C-8CC22106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3DFFC11-3EE8-4EDA-AFB2-E06241B93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42BF1D-EA1B-41B4-A900-AECD4F44A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A79012-C579-48E6-AC27-C10C8E4C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5330ED-5D5B-4F29-B5EA-17FFA4BB4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5ACDAF-14E4-4ADB-BBF9-BD49B341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53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34A0B65-7CA6-4100-905F-42E1BFE86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333C7C-9EEA-4DC9-9F00-DB116A2DB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97C373-B965-4A86-A5E5-2A4E9E15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58549-A360-4E08-8C39-0586B28810AF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6E48A7-307D-4EB9-BE06-B997AE286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2671C1-37C1-4FED-B585-4B15C35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793E-13C3-486B-930A-6192B8C7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93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2FBF4-ED00-42CD-8EE1-F3765A0FF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14663"/>
            <a:ext cx="9144000" cy="828674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/>
              <a:t>Domino « Turquoise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FC86CC-0C92-4700-A1CE-71CEAC337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6" y="340122"/>
            <a:ext cx="1666286" cy="1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6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728499-16E5-44B6-A97D-9A24715FE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FFDD2D-D165-4167-9B14-003CC2735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54713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54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418F79-C987-407C-93A1-5589D4D16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74111C-B953-4802-9E25-426491784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7088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08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16B5CE-8B95-43E8-BE17-7A7B21A39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5F3F90-6D8E-4B6C-BDAC-595DF6319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19" y="1601169"/>
            <a:ext cx="3169056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43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262669-0086-48AE-AE05-8614E804C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247" y="1601169"/>
            <a:ext cx="3169056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B11360-0707-4013-A340-1180DBEE4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03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43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474810-1A2C-4AC8-AE5C-DFD135963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968D111-B2DC-401D-BBEC-C38F61B12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90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326F37-1237-49EC-869B-D8BFC62BE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8EA3A9-CEBC-4229-B218-68FF6273D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9" y="1601169"/>
            <a:ext cx="3162646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93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2E49C7-3202-42EE-A9FB-8E7435AC7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52" y="1601169"/>
            <a:ext cx="3168000" cy="3173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5D494A-69C7-45DD-8E0F-FBCB87445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16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483336-B092-4B55-BAC1-5B99DFD83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B0F5F7-4C4B-4B8B-8D12-FB5DCC9A7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54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D25F0F-1BD5-4E36-9976-00555F518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8A407E2-DB69-4A6D-8E27-B6D4A8065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03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C992FB-39C3-4698-B9D2-5614F644B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CEFF94-FE0A-4C30-9199-46E68A078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8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5CBD73A-B4EA-49FF-93E7-32707D5F6CE9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86D3EA3-5CC3-466B-80D9-92F5D7EF41B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91EBD9-F9DE-403D-8B32-5EB588952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37169"/>
            <a:ext cx="3168000" cy="316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5734AE-221F-42A9-A5CB-655047A9E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3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9DDE3C-BBBE-4D54-9016-63A9961AA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92DBF9-2DD6-450F-BA9E-240B3AF51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86" y="1601170"/>
            <a:ext cx="3173375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19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FB76EB-46B5-4167-8B05-A0C9ADE9A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88" y="1601169"/>
            <a:ext cx="3173375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46712F-BC4C-4550-B983-13D768C1D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87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87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7B6CA5-CF57-453C-9A15-A27E8FB0F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D48586-136E-4FF2-94D5-0877054F6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82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A4B37A-5454-4076-8250-B251B013E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0624B3-619F-46A0-9794-DD58EA84C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00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57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C46508-33DD-48B1-B7DC-EDE153F71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E3224C-697B-45E1-82AA-C80B55C35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47" y="1601169"/>
            <a:ext cx="3176055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38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10070D-EBAD-448D-92E7-64B42A5EC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47" y="1601169"/>
            <a:ext cx="3176055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7D59B4-2BEF-4C63-A2E3-F3BCC711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02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28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883297-691C-4C46-AA6F-53D14E02D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14563A-E7AA-4BD6-AE42-A77109A4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95059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90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9FA7A6F-5620-4878-B941-53752A3A7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45" y="1601169"/>
            <a:ext cx="3195059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C0C4EDA-06FD-46F4-A303-478285A80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4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82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CB416-4242-427E-B392-7F3D1E207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245BF0-DCE6-4B1B-89CB-D1609C21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92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B375EC-387C-413A-91E8-2AB6A5C6B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9000C1-7934-47C7-8CE4-E6E3933E0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45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38D0C77-F173-4E5F-9759-53BCD8260FF4}"/>
              </a:ext>
            </a:extLst>
          </p:cNvPr>
          <p:cNvSpPr/>
          <p:nvPr/>
        </p:nvSpPr>
        <p:spPr>
          <a:xfrm>
            <a:off x="2600100" y="1629000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37C4BB-EF64-4537-82CF-C94AD46BD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00" y="1845000"/>
            <a:ext cx="3168000" cy="316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E84CD70-D99E-4343-A9E2-2FAEBBECD2E0}"/>
              </a:ext>
            </a:extLst>
          </p:cNvPr>
          <p:cNvSpPr/>
          <p:nvPr/>
        </p:nvSpPr>
        <p:spPr>
          <a:xfrm>
            <a:off x="6200100" y="1629000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E0FEF7-C729-4504-A181-3AEEA576B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100" y="1845000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81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694665-A36F-4BAF-A46C-6CF1ED7C2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B5BB8D-E8C7-4A80-8741-AAEE2360C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22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7FD182B-8B35-46C8-9861-06C6E27E4A1F}"/>
              </a:ext>
            </a:extLst>
          </p:cNvPr>
          <p:cNvSpPr/>
          <p:nvPr/>
        </p:nvSpPr>
        <p:spPr>
          <a:xfrm>
            <a:off x="2600100" y="1629000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D87EE35-AA8E-4862-9450-87965F7AFAC6}"/>
              </a:ext>
            </a:extLst>
          </p:cNvPr>
          <p:cNvSpPr/>
          <p:nvPr/>
        </p:nvSpPr>
        <p:spPr>
          <a:xfrm>
            <a:off x="6200100" y="1629000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52C0D7-80DF-4B5D-858B-D7D7E364C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00" y="1845000"/>
            <a:ext cx="3168000" cy="316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4E0F259-C803-460C-B782-17915E20E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00" y="1845000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4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C476D1-6058-4279-A2D2-57CF4C9E1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2235EF4-C2CA-4CF2-911D-002826213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26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D6BCD5-043F-41ED-B94D-8E1D15811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B2D8AB-221D-4DFE-8A4C-F4B353F77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13" y="1601169"/>
            <a:ext cx="2993123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80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155267-77E0-4FC2-B8A5-FD3005272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4" y="1601169"/>
            <a:ext cx="2993123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410B7DA-82A1-4CA8-8DC1-99C822D0B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42" y="1601169"/>
            <a:ext cx="2976465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1A9FE3-CD7B-4918-8E1A-00C2F0E96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05" y="1601169"/>
            <a:ext cx="2976465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9B6E93-E027-44F5-9BDE-985C74998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0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1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008C13-B1B6-4067-B4BB-0994A7A1034A}"/>
              </a:ext>
            </a:extLst>
          </p:cNvPr>
          <p:cNvSpPr/>
          <p:nvPr/>
        </p:nvSpPr>
        <p:spPr>
          <a:xfrm>
            <a:off x="23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3528E9-455B-4D66-BDAF-BDF44DCB1932}"/>
              </a:ext>
            </a:extLst>
          </p:cNvPr>
          <p:cNvSpPr/>
          <p:nvPr/>
        </p:nvSpPr>
        <p:spPr>
          <a:xfrm>
            <a:off x="5945775" y="1385169"/>
            <a:ext cx="3600000" cy="36000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A5F02B-0612-45B5-B1D0-B0AD065AA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5" y="1601169"/>
            <a:ext cx="3168000" cy="316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4D84E41-0F1D-4EB5-A033-67EA99AC1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75" y="1601169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765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</Words>
  <Application>Microsoft Office PowerPoint</Application>
  <PresentationFormat>Grand écran</PresentationFormat>
  <Paragraphs>1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Thème Office</vt:lpstr>
      <vt:lpstr>Domino « Turquoise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Domino « Turquoise »</dc:title>
  <dc:creator>CARON Clémentine</dc:creator>
  <cp:lastModifiedBy>CARON Clémentine</cp:lastModifiedBy>
  <cp:revision>20</cp:revision>
  <dcterms:created xsi:type="dcterms:W3CDTF">2024-11-09T22:45:57Z</dcterms:created>
  <dcterms:modified xsi:type="dcterms:W3CDTF">2024-12-05T15:21:00Z</dcterms:modified>
</cp:coreProperties>
</file>