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0" r:id="rId2"/>
    <p:sldId id="261" r:id="rId3"/>
    <p:sldId id="259" r:id="rId4"/>
    <p:sldId id="258" r:id="rId5"/>
    <p:sldId id="262" r:id="rId6"/>
  </p:sldIdLst>
  <p:sldSz cx="9906000" cy="6858000" type="A4"/>
  <p:notesSz cx="9144000" cy="6858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9E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228" y="6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679E9-238F-4648-997B-55C0474F4FE7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85701-7F18-C942-B5E0-6BC6F80A8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A391D-EDB5-3840-9C09-CFE3597E0122}" type="datetimeFigureOut">
              <a:rPr lang="fr-FR" smtClean="0"/>
              <a:pPr/>
              <a:t>15/02/2024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FCC16-16E1-C44E-AA4B-35360AD2EE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0" y="0"/>
            <a:ext cx="9906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071761" y="69334"/>
            <a:ext cx="2683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À imprimer et reconstituer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1213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75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37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490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4958080" y="105508"/>
            <a:ext cx="4876800" cy="337624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1280" y="105508"/>
            <a:ext cx="4876800" cy="337624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958080" y="3407508"/>
            <a:ext cx="4876800" cy="337624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" y="3407508"/>
            <a:ext cx="4876800" cy="337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814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</Words>
  <Application>Microsoft Office PowerPoint</Application>
  <PresentationFormat>Format A4 (210 x 297 mm)</PresentationFormat>
  <Paragraphs>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Anne Vanbrugghe</dc:creator>
  <cp:lastModifiedBy>Anne VANBRUGGHE</cp:lastModifiedBy>
  <cp:revision>11</cp:revision>
  <dcterms:created xsi:type="dcterms:W3CDTF">2014-02-18T09:05:48Z</dcterms:created>
  <dcterms:modified xsi:type="dcterms:W3CDTF">2024-02-15T12:05:07Z</dcterms:modified>
</cp:coreProperties>
</file>