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6858000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2340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81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4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29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17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83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4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21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29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90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3C33-01B1-4AC7-8CD6-BC38DFDB6646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FD8BC-8991-4DC8-8091-72024CF704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90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12889" r="11631"/>
          <a:stretch/>
        </p:blipFill>
        <p:spPr>
          <a:xfrm>
            <a:off x="1661474" y="1042502"/>
            <a:ext cx="3535052" cy="3810196"/>
          </a:xfrm>
          <a:prstGeom prst="ellipse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072" y="0"/>
            <a:ext cx="684692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Quicksand Medium" pitchFamily="50" charset="0"/>
              </a:rPr>
              <a:t>Kamel devient grand                    </a:t>
            </a:r>
            <a:endParaRPr lang="fr-FR" sz="2400" dirty="0">
              <a:solidFill>
                <a:schemeClr val="bg1"/>
              </a:solidFill>
              <a:latin typeface="Quicksand Medium" pitchFamily="50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06501" y="7663767"/>
            <a:ext cx="5244998" cy="2786372"/>
            <a:chOff x="812037" y="5443227"/>
            <a:chExt cx="5244998" cy="2786372"/>
          </a:xfrm>
        </p:grpSpPr>
        <p:sp>
          <p:nvSpPr>
            <p:cNvPr id="5" name="ZoneTexte 4"/>
            <p:cNvSpPr txBox="1"/>
            <p:nvPr/>
          </p:nvSpPr>
          <p:spPr>
            <a:xfrm>
              <a:off x="1242279" y="5443227"/>
              <a:ext cx="4373441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u="sng" dirty="0" smtClean="0"/>
            </a:p>
            <a:p>
              <a:pPr algn="ctr"/>
              <a:r>
                <a:rPr lang="fr-FR" b="1" dirty="0" smtClean="0">
                  <a:solidFill>
                    <a:srgbClr val="C00000"/>
                  </a:solidFill>
                </a:rPr>
                <a:t>Jeu n°1 Faire grandir Kamel</a:t>
              </a:r>
            </a:p>
            <a:p>
              <a:pPr algn="ctr"/>
              <a:endParaRPr lang="fr-FR" dirty="0"/>
            </a:p>
            <a:p>
              <a:pPr algn="ctr"/>
              <a:r>
                <a:rPr lang="fr-FR" b="1" dirty="0" smtClean="0"/>
                <a:t>But du jeu</a:t>
              </a:r>
            </a:p>
            <a:p>
              <a:pPr algn="ctr"/>
              <a:r>
                <a:rPr lang="fr-FR" dirty="0" smtClean="0"/>
                <a:t>Le premier qui a le plus grand Kamel a gagné</a:t>
              </a:r>
            </a:p>
            <a:p>
              <a:pPr algn="ctr"/>
              <a:endParaRPr lang="fr-FR" dirty="0" smtClean="0"/>
            </a:p>
            <a:p>
              <a:pPr algn="ctr"/>
              <a:r>
                <a:rPr lang="fr-FR" b="1" dirty="0" smtClean="0"/>
                <a:t> Règle du jeu</a:t>
              </a:r>
            </a:p>
            <a:p>
              <a:pPr algn="ctr"/>
              <a:r>
                <a:rPr lang="fr-FR" dirty="0" smtClean="0"/>
                <a:t>Jeter un dé, faire grandir Kamel du nombre </a:t>
              </a:r>
            </a:p>
            <a:p>
              <a:pPr algn="ctr"/>
              <a:r>
                <a:rPr lang="fr-FR" dirty="0" smtClean="0"/>
                <a:t>correspondant</a:t>
              </a:r>
              <a:r>
                <a:rPr lang="fr-FR" dirty="0"/>
                <a:t>.</a:t>
              </a:r>
              <a:endParaRPr lang="fr-FR" dirty="0" smtClean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12037" y="5566867"/>
              <a:ext cx="5244998" cy="26627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648663" y="5377756"/>
            <a:ext cx="3429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dirty="0" smtClean="0"/>
              <a:t>Matériel</a:t>
            </a:r>
          </a:p>
          <a:p>
            <a:pPr algn="ctr"/>
            <a:r>
              <a:rPr lang="fr-FR" dirty="0" smtClean="0"/>
              <a:t>Un dé</a:t>
            </a:r>
          </a:p>
          <a:p>
            <a:pPr algn="ctr"/>
            <a:r>
              <a:rPr lang="fr-FR" dirty="0" smtClean="0"/>
              <a:t>Kamel  (X2)</a:t>
            </a:r>
          </a:p>
          <a:p>
            <a:pPr algn="ctr"/>
            <a:r>
              <a:rPr lang="fr-FR" dirty="0" smtClean="0"/>
              <a:t>Une bande graduée X2)</a:t>
            </a:r>
          </a:p>
        </p:txBody>
      </p:sp>
    </p:spTree>
    <p:extLst>
      <p:ext uri="{BB962C8B-B14F-4D97-AF65-F5344CB8AC3E}">
        <p14:creationId xmlns:p14="http://schemas.microsoft.com/office/powerpoint/2010/main" val="3734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>
            <a:off x="2552618" y="2570517"/>
            <a:ext cx="301748" cy="7217251"/>
          </a:xfrm>
          <a:prstGeom prst="rect">
            <a:avLst/>
          </a:prstGeom>
          <a:solidFill>
            <a:srgbClr val="AFB2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Rectangle 161"/>
          <p:cNvSpPr/>
          <p:nvPr/>
        </p:nvSpPr>
        <p:spPr>
          <a:xfrm>
            <a:off x="2880432" y="2570517"/>
            <a:ext cx="328462" cy="7217251"/>
          </a:xfrm>
          <a:prstGeom prst="rect">
            <a:avLst/>
          </a:prstGeom>
          <a:solidFill>
            <a:srgbClr val="AFB2B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3" name="Image 1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" t="82432" r="-5299" b="6642"/>
          <a:stretch/>
        </p:blipFill>
        <p:spPr>
          <a:xfrm>
            <a:off x="2258770" y="9778509"/>
            <a:ext cx="1304200" cy="485866"/>
          </a:xfrm>
          <a:prstGeom prst="rect">
            <a:avLst/>
          </a:prstGeom>
        </p:spPr>
      </p:pic>
      <p:cxnSp>
        <p:nvCxnSpPr>
          <p:cNvPr id="309" name="Connecteur droit 308"/>
          <p:cNvCxnSpPr/>
          <p:nvPr/>
        </p:nvCxnSpPr>
        <p:spPr>
          <a:xfrm>
            <a:off x="3374514" y="9751572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cteur droit 309"/>
          <p:cNvCxnSpPr/>
          <p:nvPr/>
        </p:nvCxnSpPr>
        <p:spPr>
          <a:xfrm>
            <a:off x="3374514" y="967751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cteur droit 310"/>
          <p:cNvCxnSpPr/>
          <p:nvPr/>
        </p:nvCxnSpPr>
        <p:spPr>
          <a:xfrm>
            <a:off x="3374514" y="960977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cteur droit 311"/>
          <p:cNvCxnSpPr/>
          <p:nvPr/>
        </p:nvCxnSpPr>
        <p:spPr>
          <a:xfrm>
            <a:off x="3374514" y="953571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cteur droit 312"/>
          <p:cNvCxnSpPr/>
          <p:nvPr/>
        </p:nvCxnSpPr>
        <p:spPr>
          <a:xfrm>
            <a:off x="3374514" y="947460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cteur droit 313"/>
          <p:cNvCxnSpPr/>
          <p:nvPr/>
        </p:nvCxnSpPr>
        <p:spPr>
          <a:xfrm>
            <a:off x="3374514" y="9400544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cteur droit 314"/>
          <p:cNvCxnSpPr/>
          <p:nvPr/>
        </p:nvCxnSpPr>
        <p:spPr>
          <a:xfrm>
            <a:off x="3374514" y="933280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cteur droit 315"/>
          <p:cNvCxnSpPr/>
          <p:nvPr/>
        </p:nvCxnSpPr>
        <p:spPr>
          <a:xfrm>
            <a:off x="3374514" y="925874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cteur droit 316"/>
          <p:cNvCxnSpPr/>
          <p:nvPr/>
        </p:nvCxnSpPr>
        <p:spPr>
          <a:xfrm>
            <a:off x="3374514" y="918305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cteur droit 317"/>
          <p:cNvCxnSpPr/>
          <p:nvPr/>
        </p:nvCxnSpPr>
        <p:spPr>
          <a:xfrm>
            <a:off x="3374514" y="9031504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cteur droit 318"/>
          <p:cNvCxnSpPr/>
          <p:nvPr/>
        </p:nvCxnSpPr>
        <p:spPr>
          <a:xfrm>
            <a:off x="3374514" y="896376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cteur droit 319"/>
          <p:cNvCxnSpPr/>
          <p:nvPr/>
        </p:nvCxnSpPr>
        <p:spPr>
          <a:xfrm>
            <a:off x="3374514" y="888970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cteur droit 320"/>
          <p:cNvCxnSpPr/>
          <p:nvPr/>
        </p:nvCxnSpPr>
        <p:spPr>
          <a:xfrm>
            <a:off x="3374514" y="882859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eur droit 321"/>
          <p:cNvCxnSpPr/>
          <p:nvPr/>
        </p:nvCxnSpPr>
        <p:spPr>
          <a:xfrm>
            <a:off x="3374514" y="875453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cteur droit 322"/>
          <p:cNvCxnSpPr/>
          <p:nvPr/>
        </p:nvCxnSpPr>
        <p:spPr>
          <a:xfrm>
            <a:off x="3374514" y="8686794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cteur droit 323"/>
          <p:cNvCxnSpPr/>
          <p:nvPr/>
        </p:nvCxnSpPr>
        <p:spPr>
          <a:xfrm>
            <a:off x="3374514" y="8612736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cteur droit 324"/>
          <p:cNvCxnSpPr/>
          <p:nvPr/>
        </p:nvCxnSpPr>
        <p:spPr>
          <a:xfrm>
            <a:off x="3374514" y="853306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cteur droit 325"/>
          <p:cNvCxnSpPr/>
          <p:nvPr/>
        </p:nvCxnSpPr>
        <p:spPr>
          <a:xfrm>
            <a:off x="3374514" y="845901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cteur droit 326"/>
          <p:cNvCxnSpPr/>
          <p:nvPr/>
        </p:nvCxnSpPr>
        <p:spPr>
          <a:xfrm>
            <a:off x="3374514" y="839127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cteur droit 327"/>
          <p:cNvCxnSpPr/>
          <p:nvPr/>
        </p:nvCxnSpPr>
        <p:spPr>
          <a:xfrm>
            <a:off x="3374514" y="8317212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cteur droit 328"/>
          <p:cNvCxnSpPr/>
          <p:nvPr/>
        </p:nvCxnSpPr>
        <p:spPr>
          <a:xfrm>
            <a:off x="3374514" y="8256098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cteur droit 329"/>
          <p:cNvCxnSpPr/>
          <p:nvPr/>
        </p:nvCxnSpPr>
        <p:spPr>
          <a:xfrm>
            <a:off x="3374514" y="818204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cteur droit 330"/>
          <p:cNvCxnSpPr/>
          <p:nvPr/>
        </p:nvCxnSpPr>
        <p:spPr>
          <a:xfrm>
            <a:off x="3374514" y="811430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cteur droit 331"/>
          <p:cNvCxnSpPr/>
          <p:nvPr/>
        </p:nvCxnSpPr>
        <p:spPr>
          <a:xfrm>
            <a:off x="3374514" y="804024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cteur droit 332"/>
          <p:cNvCxnSpPr/>
          <p:nvPr/>
        </p:nvCxnSpPr>
        <p:spPr>
          <a:xfrm>
            <a:off x="3374514" y="7964550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cteur droit 333"/>
          <p:cNvCxnSpPr/>
          <p:nvPr/>
        </p:nvCxnSpPr>
        <p:spPr>
          <a:xfrm>
            <a:off x="3374514" y="789049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cteur droit 334"/>
          <p:cNvCxnSpPr/>
          <p:nvPr/>
        </p:nvCxnSpPr>
        <p:spPr>
          <a:xfrm>
            <a:off x="3374514" y="7822752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cteur droit 335"/>
          <p:cNvCxnSpPr/>
          <p:nvPr/>
        </p:nvCxnSpPr>
        <p:spPr>
          <a:xfrm>
            <a:off x="3374514" y="7748694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cteur droit 336"/>
          <p:cNvCxnSpPr/>
          <p:nvPr/>
        </p:nvCxnSpPr>
        <p:spPr>
          <a:xfrm>
            <a:off x="3374514" y="7687580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cteur droit 337"/>
          <p:cNvCxnSpPr/>
          <p:nvPr/>
        </p:nvCxnSpPr>
        <p:spPr>
          <a:xfrm>
            <a:off x="3374514" y="7613522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necteur droit 338"/>
          <p:cNvCxnSpPr/>
          <p:nvPr/>
        </p:nvCxnSpPr>
        <p:spPr>
          <a:xfrm>
            <a:off x="3374514" y="7545782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necteur droit 339"/>
          <p:cNvCxnSpPr/>
          <p:nvPr/>
        </p:nvCxnSpPr>
        <p:spPr>
          <a:xfrm>
            <a:off x="3374514" y="7471724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cteur droit 340"/>
          <p:cNvCxnSpPr/>
          <p:nvPr/>
        </p:nvCxnSpPr>
        <p:spPr>
          <a:xfrm>
            <a:off x="3374514" y="7400995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necteur droit 341"/>
          <p:cNvCxnSpPr/>
          <p:nvPr/>
        </p:nvCxnSpPr>
        <p:spPr>
          <a:xfrm>
            <a:off x="3374514" y="7326937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cteur droit 342"/>
          <p:cNvCxnSpPr/>
          <p:nvPr/>
        </p:nvCxnSpPr>
        <p:spPr>
          <a:xfrm>
            <a:off x="3374514" y="7259197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necteur droit 343"/>
          <p:cNvCxnSpPr/>
          <p:nvPr/>
        </p:nvCxnSpPr>
        <p:spPr>
          <a:xfrm>
            <a:off x="3374514" y="7185139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cteur droit 344"/>
          <p:cNvCxnSpPr/>
          <p:nvPr/>
        </p:nvCxnSpPr>
        <p:spPr>
          <a:xfrm>
            <a:off x="3374514" y="7124025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cteur droit 345"/>
          <p:cNvCxnSpPr/>
          <p:nvPr/>
        </p:nvCxnSpPr>
        <p:spPr>
          <a:xfrm>
            <a:off x="3374514" y="7049967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cteur droit 346"/>
          <p:cNvCxnSpPr/>
          <p:nvPr/>
        </p:nvCxnSpPr>
        <p:spPr>
          <a:xfrm>
            <a:off x="3374514" y="6982227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cteur droit 347"/>
          <p:cNvCxnSpPr/>
          <p:nvPr/>
        </p:nvCxnSpPr>
        <p:spPr>
          <a:xfrm>
            <a:off x="3374514" y="6908169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cteur droit 348"/>
          <p:cNvCxnSpPr/>
          <p:nvPr/>
        </p:nvCxnSpPr>
        <p:spPr>
          <a:xfrm>
            <a:off x="3374514" y="683247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cteur droit 349"/>
          <p:cNvCxnSpPr/>
          <p:nvPr/>
        </p:nvCxnSpPr>
        <p:spPr>
          <a:xfrm>
            <a:off x="3374514" y="675841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cteur droit 350"/>
          <p:cNvCxnSpPr/>
          <p:nvPr/>
        </p:nvCxnSpPr>
        <p:spPr>
          <a:xfrm>
            <a:off x="3374514" y="669067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cteur droit 351"/>
          <p:cNvCxnSpPr/>
          <p:nvPr/>
        </p:nvCxnSpPr>
        <p:spPr>
          <a:xfrm>
            <a:off x="3374514" y="661662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cteur droit 352"/>
          <p:cNvCxnSpPr/>
          <p:nvPr/>
        </p:nvCxnSpPr>
        <p:spPr>
          <a:xfrm>
            <a:off x="3374514" y="6555507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cteur droit 353"/>
          <p:cNvCxnSpPr/>
          <p:nvPr/>
        </p:nvCxnSpPr>
        <p:spPr>
          <a:xfrm>
            <a:off x="3374514" y="648144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cteur droit 354"/>
          <p:cNvCxnSpPr/>
          <p:nvPr/>
        </p:nvCxnSpPr>
        <p:spPr>
          <a:xfrm>
            <a:off x="3374514" y="641370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cteur droit 355"/>
          <p:cNvCxnSpPr/>
          <p:nvPr/>
        </p:nvCxnSpPr>
        <p:spPr>
          <a:xfrm>
            <a:off x="3374514" y="633965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cteur droit 356"/>
          <p:cNvCxnSpPr/>
          <p:nvPr/>
        </p:nvCxnSpPr>
        <p:spPr>
          <a:xfrm>
            <a:off x="3374514" y="625998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cteur droit 357"/>
          <p:cNvCxnSpPr/>
          <p:nvPr/>
        </p:nvCxnSpPr>
        <p:spPr>
          <a:xfrm>
            <a:off x="3374514" y="6185925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cteur droit 358"/>
          <p:cNvCxnSpPr/>
          <p:nvPr/>
        </p:nvCxnSpPr>
        <p:spPr>
          <a:xfrm>
            <a:off x="3374514" y="611818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cteur droit 359"/>
          <p:cNvCxnSpPr/>
          <p:nvPr/>
        </p:nvCxnSpPr>
        <p:spPr>
          <a:xfrm>
            <a:off x="3374514" y="604412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necteur droit 360"/>
          <p:cNvCxnSpPr/>
          <p:nvPr/>
        </p:nvCxnSpPr>
        <p:spPr>
          <a:xfrm>
            <a:off x="3374514" y="598301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cteur droit 361"/>
          <p:cNvCxnSpPr/>
          <p:nvPr/>
        </p:nvCxnSpPr>
        <p:spPr>
          <a:xfrm>
            <a:off x="3374514" y="590895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cteur droit 362"/>
          <p:cNvCxnSpPr/>
          <p:nvPr/>
        </p:nvCxnSpPr>
        <p:spPr>
          <a:xfrm>
            <a:off x="3374514" y="5841215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cteur droit 363"/>
          <p:cNvCxnSpPr/>
          <p:nvPr/>
        </p:nvCxnSpPr>
        <p:spPr>
          <a:xfrm>
            <a:off x="3374514" y="576715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cteur droit 364"/>
          <p:cNvCxnSpPr/>
          <p:nvPr/>
        </p:nvCxnSpPr>
        <p:spPr>
          <a:xfrm>
            <a:off x="3374514" y="569146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cteur droit 365"/>
          <p:cNvCxnSpPr/>
          <p:nvPr/>
        </p:nvCxnSpPr>
        <p:spPr>
          <a:xfrm>
            <a:off x="3374514" y="561740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366"/>
          <p:cNvCxnSpPr/>
          <p:nvPr/>
        </p:nvCxnSpPr>
        <p:spPr>
          <a:xfrm>
            <a:off x="3374514" y="554966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cteur droit 367"/>
          <p:cNvCxnSpPr/>
          <p:nvPr/>
        </p:nvCxnSpPr>
        <p:spPr>
          <a:xfrm>
            <a:off x="3374514" y="5471734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cteur droit 368"/>
          <p:cNvCxnSpPr/>
          <p:nvPr/>
        </p:nvCxnSpPr>
        <p:spPr>
          <a:xfrm>
            <a:off x="3374514" y="911072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cteur droit 369"/>
          <p:cNvCxnSpPr/>
          <p:nvPr/>
        </p:nvCxnSpPr>
        <p:spPr>
          <a:xfrm>
            <a:off x="3374514" y="5373436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cteur droit 370"/>
          <p:cNvCxnSpPr/>
          <p:nvPr/>
        </p:nvCxnSpPr>
        <p:spPr>
          <a:xfrm>
            <a:off x="3374514" y="5299378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cteur droit 371"/>
          <p:cNvCxnSpPr/>
          <p:nvPr/>
        </p:nvCxnSpPr>
        <p:spPr>
          <a:xfrm>
            <a:off x="3374514" y="5228649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cteur droit 372"/>
          <p:cNvCxnSpPr/>
          <p:nvPr/>
        </p:nvCxnSpPr>
        <p:spPr>
          <a:xfrm>
            <a:off x="3374514" y="5154591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cteur droit 373"/>
          <p:cNvCxnSpPr/>
          <p:nvPr/>
        </p:nvCxnSpPr>
        <p:spPr>
          <a:xfrm>
            <a:off x="3374514" y="5086851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cteur droit 374"/>
          <p:cNvCxnSpPr/>
          <p:nvPr/>
        </p:nvCxnSpPr>
        <p:spPr>
          <a:xfrm>
            <a:off x="3374514" y="5012793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necteur droit 375"/>
          <p:cNvCxnSpPr/>
          <p:nvPr/>
        </p:nvCxnSpPr>
        <p:spPr>
          <a:xfrm>
            <a:off x="3374514" y="4951679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cteur droit 376"/>
          <p:cNvCxnSpPr/>
          <p:nvPr/>
        </p:nvCxnSpPr>
        <p:spPr>
          <a:xfrm>
            <a:off x="3374514" y="4877621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necteur droit 377"/>
          <p:cNvCxnSpPr/>
          <p:nvPr/>
        </p:nvCxnSpPr>
        <p:spPr>
          <a:xfrm>
            <a:off x="3374514" y="4809881"/>
            <a:ext cx="28707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cteur droit 378"/>
          <p:cNvCxnSpPr/>
          <p:nvPr/>
        </p:nvCxnSpPr>
        <p:spPr>
          <a:xfrm>
            <a:off x="3374514" y="4735823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cteur droit 379"/>
          <p:cNvCxnSpPr/>
          <p:nvPr/>
        </p:nvCxnSpPr>
        <p:spPr>
          <a:xfrm>
            <a:off x="3374514" y="466013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cteur droit 380"/>
          <p:cNvCxnSpPr/>
          <p:nvPr/>
        </p:nvCxnSpPr>
        <p:spPr>
          <a:xfrm>
            <a:off x="3374514" y="458607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cteur droit 381"/>
          <p:cNvCxnSpPr/>
          <p:nvPr/>
        </p:nvCxnSpPr>
        <p:spPr>
          <a:xfrm>
            <a:off x="3374514" y="451833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cteur droit 382"/>
          <p:cNvCxnSpPr/>
          <p:nvPr/>
        </p:nvCxnSpPr>
        <p:spPr>
          <a:xfrm>
            <a:off x="3374514" y="444427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cteur droit 383"/>
          <p:cNvCxnSpPr/>
          <p:nvPr/>
        </p:nvCxnSpPr>
        <p:spPr>
          <a:xfrm>
            <a:off x="3374514" y="4383161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cteur droit 384"/>
          <p:cNvCxnSpPr/>
          <p:nvPr/>
        </p:nvCxnSpPr>
        <p:spPr>
          <a:xfrm>
            <a:off x="3374514" y="430910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eur droit 385"/>
          <p:cNvCxnSpPr/>
          <p:nvPr/>
        </p:nvCxnSpPr>
        <p:spPr>
          <a:xfrm>
            <a:off x="3374514" y="424136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cteur droit 386"/>
          <p:cNvCxnSpPr/>
          <p:nvPr/>
        </p:nvCxnSpPr>
        <p:spPr>
          <a:xfrm>
            <a:off x="3374514" y="4167305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cteur droit 387"/>
          <p:cNvCxnSpPr/>
          <p:nvPr/>
        </p:nvCxnSpPr>
        <p:spPr>
          <a:xfrm>
            <a:off x="3374514" y="408763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cteur droit 388"/>
          <p:cNvCxnSpPr/>
          <p:nvPr/>
        </p:nvCxnSpPr>
        <p:spPr>
          <a:xfrm>
            <a:off x="3374514" y="4013579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cteur droit 389"/>
          <p:cNvCxnSpPr/>
          <p:nvPr/>
        </p:nvCxnSpPr>
        <p:spPr>
          <a:xfrm>
            <a:off x="3374514" y="394583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cteur droit 390"/>
          <p:cNvCxnSpPr/>
          <p:nvPr/>
        </p:nvCxnSpPr>
        <p:spPr>
          <a:xfrm>
            <a:off x="3374514" y="387178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cteur droit 391"/>
          <p:cNvCxnSpPr/>
          <p:nvPr/>
        </p:nvCxnSpPr>
        <p:spPr>
          <a:xfrm>
            <a:off x="3374514" y="381066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cteur droit 392"/>
          <p:cNvCxnSpPr/>
          <p:nvPr/>
        </p:nvCxnSpPr>
        <p:spPr>
          <a:xfrm>
            <a:off x="3374514" y="373660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cteur droit 393"/>
          <p:cNvCxnSpPr/>
          <p:nvPr/>
        </p:nvCxnSpPr>
        <p:spPr>
          <a:xfrm>
            <a:off x="3374514" y="3668869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cteur droit 394"/>
          <p:cNvCxnSpPr/>
          <p:nvPr/>
        </p:nvCxnSpPr>
        <p:spPr>
          <a:xfrm>
            <a:off x="3374514" y="359481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necteur droit 395"/>
          <p:cNvCxnSpPr/>
          <p:nvPr/>
        </p:nvCxnSpPr>
        <p:spPr>
          <a:xfrm>
            <a:off x="3374514" y="351911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cteur droit 396"/>
          <p:cNvCxnSpPr/>
          <p:nvPr/>
        </p:nvCxnSpPr>
        <p:spPr>
          <a:xfrm>
            <a:off x="3374514" y="344506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necteur droit 397"/>
          <p:cNvCxnSpPr/>
          <p:nvPr/>
        </p:nvCxnSpPr>
        <p:spPr>
          <a:xfrm>
            <a:off x="3374514" y="337732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necteur droit 398"/>
          <p:cNvCxnSpPr/>
          <p:nvPr/>
        </p:nvCxnSpPr>
        <p:spPr>
          <a:xfrm>
            <a:off x="3374514" y="3303263"/>
            <a:ext cx="2870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ZoneTexte 399"/>
          <p:cNvSpPr txBox="1"/>
          <p:nvPr/>
        </p:nvSpPr>
        <p:spPr>
          <a:xfrm>
            <a:off x="3627133" y="95669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1" name="ZoneTexte 400"/>
          <p:cNvSpPr txBox="1"/>
          <p:nvPr/>
        </p:nvSpPr>
        <p:spPr>
          <a:xfrm>
            <a:off x="3611313" y="8851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02" name="ZoneTexte 401"/>
          <p:cNvSpPr txBox="1"/>
          <p:nvPr/>
        </p:nvSpPr>
        <p:spPr>
          <a:xfrm>
            <a:off x="3595493" y="81357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583548" y="74201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04" name="ZoneTexte 403"/>
          <p:cNvSpPr txBox="1"/>
          <p:nvPr/>
        </p:nvSpPr>
        <p:spPr>
          <a:xfrm>
            <a:off x="3590978" y="67045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5" name="ZoneTexte 404"/>
          <p:cNvSpPr txBox="1"/>
          <p:nvPr/>
        </p:nvSpPr>
        <p:spPr>
          <a:xfrm>
            <a:off x="3590978" y="5995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06" name="ZoneTexte 405"/>
          <p:cNvSpPr txBox="1"/>
          <p:nvPr/>
        </p:nvSpPr>
        <p:spPr>
          <a:xfrm>
            <a:off x="3583548" y="52888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6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7" name="ZoneTexte 406"/>
          <p:cNvSpPr txBox="1"/>
          <p:nvPr/>
        </p:nvSpPr>
        <p:spPr>
          <a:xfrm>
            <a:off x="3603563" y="4544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08" name="ZoneTexte 407"/>
          <p:cNvSpPr txBox="1"/>
          <p:nvPr/>
        </p:nvSpPr>
        <p:spPr>
          <a:xfrm>
            <a:off x="3611953" y="38006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9" name="ZoneTexte 408"/>
          <p:cNvSpPr txBox="1"/>
          <p:nvPr/>
        </p:nvSpPr>
        <p:spPr>
          <a:xfrm>
            <a:off x="3603563" y="31162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9</a:t>
            </a:r>
          </a:p>
        </p:txBody>
      </p:sp>
      <p:cxnSp>
        <p:nvCxnSpPr>
          <p:cNvPr id="410" name="Connecteur droit 409"/>
          <p:cNvCxnSpPr/>
          <p:nvPr/>
        </p:nvCxnSpPr>
        <p:spPr>
          <a:xfrm>
            <a:off x="3366124" y="3222687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cteur droit 410"/>
          <p:cNvCxnSpPr/>
          <p:nvPr/>
        </p:nvCxnSpPr>
        <p:spPr>
          <a:xfrm>
            <a:off x="3366124" y="314862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cteur droit 411"/>
          <p:cNvCxnSpPr/>
          <p:nvPr/>
        </p:nvCxnSpPr>
        <p:spPr>
          <a:xfrm>
            <a:off x="3366124" y="308088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cteur droit 412"/>
          <p:cNvCxnSpPr/>
          <p:nvPr/>
        </p:nvCxnSpPr>
        <p:spPr>
          <a:xfrm>
            <a:off x="3366124" y="300683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necteur droit 413"/>
          <p:cNvCxnSpPr/>
          <p:nvPr/>
        </p:nvCxnSpPr>
        <p:spPr>
          <a:xfrm>
            <a:off x="3366124" y="2945717"/>
            <a:ext cx="287079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cteur droit 414"/>
          <p:cNvCxnSpPr/>
          <p:nvPr/>
        </p:nvCxnSpPr>
        <p:spPr>
          <a:xfrm>
            <a:off x="3366124" y="287165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cteur droit 415"/>
          <p:cNvCxnSpPr/>
          <p:nvPr/>
        </p:nvCxnSpPr>
        <p:spPr>
          <a:xfrm>
            <a:off x="3366124" y="2803919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cteur droit 416"/>
          <p:cNvCxnSpPr/>
          <p:nvPr/>
        </p:nvCxnSpPr>
        <p:spPr>
          <a:xfrm>
            <a:off x="3366124" y="2729861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necteur droit 417"/>
          <p:cNvCxnSpPr/>
          <p:nvPr/>
        </p:nvCxnSpPr>
        <p:spPr>
          <a:xfrm>
            <a:off x="3366124" y="2650193"/>
            <a:ext cx="2870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cteur droit 418"/>
          <p:cNvCxnSpPr/>
          <p:nvPr/>
        </p:nvCxnSpPr>
        <p:spPr>
          <a:xfrm>
            <a:off x="3366124" y="2576135"/>
            <a:ext cx="287079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ZoneTexte 429"/>
          <p:cNvSpPr txBox="1"/>
          <p:nvPr/>
        </p:nvSpPr>
        <p:spPr>
          <a:xfrm>
            <a:off x="3603563" y="236315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10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61" name="ZoneTexte 460"/>
          <p:cNvSpPr txBox="1"/>
          <p:nvPr/>
        </p:nvSpPr>
        <p:spPr>
          <a:xfrm>
            <a:off x="11072" y="0"/>
            <a:ext cx="684692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Quicksand Medium" pitchFamily="50" charset="0"/>
              </a:rPr>
              <a:t>Kamel devient petit                    </a:t>
            </a:r>
            <a:endParaRPr lang="fr-FR" sz="2400" dirty="0">
              <a:solidFill>
                <a:schemeClr val="bg1"/>
              </a:solidFill>
              <a:latin typeface="Quicksand Medium" pitchFamily="50" charset="0"/>
            </a:endParaRPr>
          </a:p>
        </p:txBody>
      </p:sp>
      <p:sp>
        <p:nvSpPr>
          <p:cNvPr id="303" name="Flèche vers le haut 302"/>
          <p:cNvSpPr/>
          <p:nvPr/>
        </p:nvSpPr>
        <p:spPr>
          <a:xfrm rot="10800000">
            <a:off x="4022267" y="2570517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ZoneTexte 303"/>
          <p:cNvSpPr txBox="1"/>
          <p:nvPr/>
        </p:nvSpPr>
        <p:spPr>
          <a:xfrm>
            <a:off x="4084571" y="3274944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rgbClr val="0070C0"/>
                </a:solidFill>
              </a:rPr>
              <a:t>-</a:t>
            </a:r>
            <a:endParaRPr lang="fr-FR" sz="5400" dirty="0">
              <a:solidFill>
                <a:srgbClr val="0070C0"/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059383" y="2125247"/>
            <a:ext cx="1962883" cy="2534884"/>
            <a:chOff x="2009955" y="2718373"/>
            <a:chExt cx="1962883" cy="2534884"/>
          </a:xfrm>
        </p:grpSpPr>
        <p:pic>
          <p:nvPicPr>
            <p:cNvPr id="160" name="Image 15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2" b="34139"/>
            <a:stretch/>
          </p:blipFill>
          <p:spPr>
            <a:xfrm>
              <a:off x="2121308" y="2718373"/>
              <a:ext cx="1320632" cy="2491943"/>
            </a:xfrm>
            <a:prstGeom prst="rect">
              <a:avLst/>
            </a:prstGeom>
            <a:ln w="19050">
              <a:noFill/>
            </a:ln>
          </p:spPr>
        </p:pic>
        <p:sp>
          <p:nvSpPr>
            <p:cNvPr id="2" name="Rectangle 1"/>
            <p:cNvSpPr/>
            <p:nvPr/>
          </p:nvSpPr>
          <p:spPr>
            <a:xfrm>
              <a:off x="2009955" y="2718373"/>
              <a:ext cx="1962883" cy="253488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2991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63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Quicksand Medium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15</cp:revision>
  <dcterms:created xsi:type="dcterms:W3CDTF">2024-10-15T19:56:14Z</dcterms:created>
  <dcterms:modified xsi:type="dcterms:W3CDTF">2024-10-15T22:06:30Z</dcterms:modified>
</cp:coreProperties>
</file>