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368" r:id="rId3"/>
    <p:sldId id="267" r:id="rId4"/>
    <p:sldId id="297" r:id="rId5"/>
    <p:sldId id="268" r:id="rId6"/>
    <p:sldId id="323" r:id="rId7"/>
    <p:sldId id="269" r:id="rId8"/>
    <p:sldId id="326" r:id="rId9"/>
    <p:sldId id="270" r:id="rId10"/>
    <p:sldId id="327" r:id="rId11"/>
    <p:sldId id="271" r:id="rId12"/>
    <p:sldId id="328" r:id="rId13"/>
    <p:sldId id="272" r:id="rId14"/>
    <p:sldId id="331" r:id="rId15"/>
    <p:sldId id="273" r:id="rId16"/>
    <p:sldId id="332" r:id="rId17"/>
    <p:sldId id="274" r:id="rId18"/>
    <p:sldId id="333" r:id="rId19"/>
    <p:sldId id="275" r:id="rId20"/>
    <p:sldId id="336" r:id="rId21"/>
    <p:sldId id="276" r:id="rId22"/>
    <p:sldId id="337" r:id="rId23"/>
    <p:sldId id="277" r:id="rId24"/>
    <p:sldId id="342" r:id="rId25"/>
    <p:sldId id="278" r:id="rId26"/>
    <p:sldId id="341" r:id="rId27"/>
    <p:sldId id="279" r:id="rId28"/>
    <p:sldId id="343" r:id="rId29"/>
    <p:sldId id="280" r:id="rId30"/>
    <p:sldId id="344" r:id="rId31"/>
    <p:sldId id="281" r:id="rId32"/>
    <p:sldId id="345" r:id="rId33"/>
    <p:sldId id="282" r:id="rId34"/>
    <p:sldId id="357" r:id="rId35"/>
    <p:sldId id="283" r:id="rId36"/>
    <p:sldId id="367" r:id="rId37"/>
    <p:sldId id="284" r:id="rId38"/>
    <p:sldId id="366" r:id="rId39"/>
    <p:sldId id="285" r:id="rId40"/>
    <p:sldId id="364" r:id="rId41"/>
    <p:sldId id="289" r:id="rId42"/>
    <p:sldId id="365" r:id="rId43"/>
    <p:sldId id="290" r:id="rId44"/>
    <p:sldId id="363" r:id="rId45"/>
    <p:sldId id="291" r:id="rId46"/>
    <p:sldId id="362" r:id="rId47"/>
    <p:sldId id="286" r:id="rId48"/>
    <p:sldId id="361" r:id="rId49"/>
    <p:sldId id="287" r:id="rId50"/>
    <p:sldId id="360" r:id="rId51"/>
    <p:sldId id="288" r:id="rId52"/>
    <p:sldId id="359" r:id="rId53"/>
    <p:sldId id="292" r:id="rId54"/>
    <p:sldId id="358" r:id="rId55"/>
    <p:sldId id="294" r:id="rId56"/>
    <p:sldId id="371" r:id="rId57"/>
    <p:sldId id="369" r:id="rId58"/>
    <p:sldId id="370" r:id="rId59"/>
    <p:sldId id="256" r:id="rId60"/>
    <p:sldId id="258" r:id="rId61"/>
    <p:sldId id="259" r:id="rId62"/>
    <p:sldId id="260" r:id="rId63"/>
    <p:sldId id="266" r:id="rId64"/>
  </p:sldIdLst>
  <p:sldSz cx="12192000" cy="8280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44" d="100"/>
          <a:sy n="44" d="100"/>
        </p:scale>
        <p:origin x="20" y="312"/>
      </p:cViewPr>
      <p:guideLst>
        <p:guide orient="horz" pos="260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55149"/>
            <a:ext cx="10363200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9128"/>
            <a:ext cx="9144000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4E19-17D0-4AD3-9C7B-DBCEBD152E4F}" type="datetimeFigureOut">
              <a:rPr lang="fr-FR" smtClean="0"/>
              <a:t>30/04/2023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4EED-56B3-4937-954B-B5E9677C5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47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4E19-17D0-4AD3-9C7B-DBCEBD152E4F}" type="datetimeFigureOut">
              <a:rPr lang="fr-FR" smtClean="0"/>
              <a:t>30/04/2023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4EED-56B3-4937-954B-B5E9677C5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92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40855"/>
            <a:ext cx="2628900" cy="701725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40855"/>
            <a:ext cx="7734300" cy="7017256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4E19-17D0-4AD3-9C7B-DBCEBD152E4F}" type="datetimeFigureOut">
              <a:rPr lang="fr-FR" smtClean="0"/>
              <a:t>30/04/2023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4EED-56B3-4937-954B-B5E9677C5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45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4E19-17D0-4AD3-9C7B-DBCEBD152E4F}" type="datetimeFigureOut">
              <a:rPr lang="fr-FR" smtClean="0"/>
              <a:t>30/04/2023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4EED-56B3-4937-954B-B5E9677C5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58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064352"/>
            <a:ext cx="10515600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541353"/>
            <a:ext cx="10515600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4E19-17D0-4AD3-9C7B-DBCEBD152E4F}" type="datetimeFigureOut">
              <a:rPr lang="fr-FR" smtClean="0"/>
              <a:t>30/04/2023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4EED-56B3-4937-954B-B5E9677C5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7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04273"/>
            <a:ext cx="5181600" cy="52538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04273"/>
            <a:ext cx="5181600" cy="52538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4E19-17D0-4AD3-9C7B-DBCEBD152E4F}" type="datetimeFigureOut">
              <a:rPr lang="fr-FR" smtClean="0"/>
              <a:t>30/04/2023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4EED-56B3-4937-954B-B5E9677C5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87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40856"/>
            <a:ext cx="10515600" cy="160049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029849"/>
            <a:ext cx="5157787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024646"/>
            <a:ext cx="5157787" cy="44487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29849"/>
            <a:ext cx="5183188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024646"/>
            <a:ext cx="5183188" cy="44487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4E19-17D0-4AD3-9C7B-DBCEBD152E4F}" type="datetimeFigureOut">
              <a:rPr lang="fr-FR" smtClean="0"/>
              <a:t>30/04/2023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4EED-56B3-4937-954B-B5E9677C5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06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4E19-17D0-4AD3-9C7B-DBCEBD152E4F}" type="datetimeFigureOut">
              <a:rPr lang="fr-FR" smtClean="0"/>
              <a:t>30/04/2023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4EED-56B3-4937-954B-B5E9677C5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55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4E19-17D0-4AD3-9C7B-DBCEBD152E4F}" type="datetimeFigureOut">
              <a:rPr lang="fr-FR" smtClean="0"/>
              <a:t>30/04/2023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4EED-56B3-4937-954B-B5E9677C5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57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52027"/>
            <a:ext cx="3932237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2226"/>
            <a:ext cx="6172200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4120"/>
            <a:ext cx="3932237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4E19-17D0-4AD3-9C7B-DBCEBD152E4F}" type="datetimeFigureOut">
              <a:rPr lang="fr-FR" smtClean="0"/>
              <a:t>30/04/2023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4EED-56B3-4937-954B-B5E9677C5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15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52027"/>
            <a:ext cx="3932237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92226"/>
            <a:ext cx="6172200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4120"/>
            <a:ext cx="3932237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4E19-17D0-4AD3-9C7B-DBCEBD152E4F}" type="datetimeFigureOut">
              <a:rPr lang="fr-FR" smtClean="0"/>
              <a:t>30/04/2023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4EED-56B3-4937-954B-B5E9677C5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16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0856"/>
            <a:ext cx="10515600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04273"/>
            <a:ext cx="10515600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674706"/>
            <a:ext cx="27432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C4E19-17D0-4AD3-9C7B-DBCEBD152E4F}" type="datetimeFigureOut">
              <a:rPr lang="fr-FR" smtClean="0"/>
              <a:t>30/04/2023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674706"/>
            <a:ext cx="41148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674706"/>
            <a:ext cx="274320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B4EED-56B3-4937-954B-B5E9677C5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64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5.pn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12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33.png"/><Relationship Id="rId5" Type="http://schemas.openxmlformats.org/officeDocument/2006/relationships/image" Target="../media/image32.png"/><Relationship Id="rId15" Type="http://schemas.openxmlformats.org/officeDocument/2006/relationships/image" Target="../media/image13.pn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29.png"/><Relationship Id="rId1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14.png"/><Relationship Id="rId12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image" Target="../media/image48.png"/><Relationship Id="rId15" Type="http://schemas.openxmlformats.org/officeDocument/2006/relationships/image" Target="../media/image46.png"/><Relationship Id="rId10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image" Target="../media/image49.png"/><Relationship Id="rId14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2.jpeg"/><Relationship Id="rId3" Type="http://schemas.openxmlformats.org/officeDocument/2006/relationships/image" Target="../media/image50.png"/><Relationship Id="rId7" Type="http://schemas.openxmlformats.org/officeDocument/2006/relationships/image" Target="../media/image61.png"/><Relationship Id="rId12" Type="http://schemas.openxmlformats.org/officeDocument/2006/relationships/image" Target="../media/image5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56.jpeg"/><Relationship Id="rId4" Type="http://schemas.openxmlformats.org/officeDocument/2006/relationships/image" Target="../media/image55.png"/><Relationship Id="rId9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63.png"/><Relationship Id="rId21" Type="http://schemas.openxmlformats.org/officeDocument/2006/relationships/image" Target="../media/image80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image" Target="../media/image62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25.png"/><Relationship Id="rId24" Type="http://schemas.openxmlformats.org/officeDocument/2006/relationships/image" Target="../media/image83.png"/><Relationship Id="rId5" Type="http://schemas.openxmlformats.org/officeDocument/2006/relationships/image" Target="../media/image65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10" Type="http://schemas.openxmlformats.org/officeDocument/2006/relationships/image" Target="../media/image70.png"/><Relationship Id="rId19" Type="http://schemas.openxmlformats.org/officeDocument/2006/relationships/image" Target="../media/image78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2853" y="-11430"/>
            <a:ext cx="5715294" cy="41150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67" y="3338636"/>
            <a:ext cx="856751" cy="5345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357" y="4253939"/>
            <a:ext cx="614073" cy="80440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3" y="3394710"/>
            <a:ext cx="729624" cy="5740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553" y="4115011"/>
            <a:ext cx="5531134" cy="41150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209" y="4165811"/>
            <a:ext cx="5721644" cy="41785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13969"/>
            <a:ext cx="6020109" cy="41150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8594" y="3548055"/>
            <a:ext cx="4204656" cy="11080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75100" y="4522149"/>
            <a:ext cx="43281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07" y="1497330"/>
            <a:ext cx="838294" cy="703268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9732373" y="1394460"/>
            <a:ext cx="908958" cy="92583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7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1017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6"/>
          <a:stretch/>
        </p:blipFill>
        <p:spPr>
          <a:xfrm rot="21156578">
            <a:off x="1431429" y="1408538"/>
            <a:ext cx="5111153" cy="6399455"/>
          </a:xfrm>
          <a:prstGeom prst="ellipse">
            <a:avLst/>
          </a:prstGeom>
        </p:spPr>
      </p:pic>
      <p:sp>
        <p:nvSpPr>
          <p:cNvPr id="8" name="Forme libre 7"/>
          <p:cNvSpPr/>
          <p:nvPr/>
        </p:nvSpPr>
        <p:spPr>
          <a:xfrm>
            <a:off x="3246120" y="7372350"/>
            <a:ext cx="1814829" cy="347291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49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Dromadaire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Dimanche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Demain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Dire </a:t>
            </a:r>
          </a:p>
        </p:txBody>
      </p:sp>
      <p:sp>
        <p:nvSpPr>
          <p:cNvPr id="22" name="ZoneTexte 21"/>
          <p:cNvSpPr txBox="1"/>
          <p:nvPr/>
        </p:nvSpPr>
        <p:spPr>
          <a:xfrm flipH="1">
            <a:off x="8623662" y="274320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Devant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Derrière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Dos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Dans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Droite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Dame </a:t>
            </a:r>
          </a:p>
        </p:txBody>
      </p:sp>
      <p:sp>
        <p:nvSpPr>
          <p:cNvPr id="28" name="ZoneTexte 27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Doigt</a:t>
            </a:r>
          </a:p>
        </p:txBody>
      </p:sp>
      <p:sp>
        <p:nvSpPr>
          <p:cNvPr id="29" name="ZoneTexte 28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Dent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4576"/>
            <a:ext cx="6795434" cy="6723523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5589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Éléphant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Être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Écrire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Entrer  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Enfant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Égal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Étoile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Essuyer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Essayer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Éponge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Éplucher 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Épais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3303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" b="24368"/>
          <a:stretch/>
        </p:blipFill>
        <p:spPr>
          <a:xfrm rot="357520">
            <a:off x="1120923" y="1844948"/>
            <a:ext cx="5809956" cy="5916797"/>
          </a:xfrm>
          <a:prstGeom prst="ellipse">
            <a:avLst/>
          </a:prstGeom>
        </p:spPr>
      </p:pic>
      <p:sp>
        <p:nvSpPr>
          <p:cNvPr id="8" name="Forme libre 7"/>
          <p:cNvSpPr/>
          <p:nvPr/>
        </p:nvSpPr>
        <p:spPr>
          <a:xfrm rot="486049">
            <a:off x="2406239" y="7193534"/>
            <a:ext cx="2457708" cy="484559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Éléphant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Être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Écrire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Entrer  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Enfant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Égal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Étoile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Essuyer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Été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Éponge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Éplucher 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Elle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2" y="1986052"/>
            <a:ext cx="6910528" cy="472335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3303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Fourmi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Fleur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Faire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Feu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Feutre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Fou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Fatigué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Forme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Fil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Feuille   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Fondre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Fête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2160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0"/>
          <a:stretch/>
        </p:blipFill>
        <p:spPr>
          <a:xfrm>
            <a:off x="1138446" y="286064"/>
            <a:ext cx="5923180" cy="7533576"/>
          </a:xfrm>
          <a:prstGeom prst="ellipse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3074670" y="7418070"/>
            <a:ext cx="1870710" cy="401569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Fourmi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Fleur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Faire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Feu  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Feutre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Fou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Fatigué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Forme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Fil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Feuille 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Fondre  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Fête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1017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2"/>
          <a:stretch/>
        </p:blipFill>
        <p:spPr>
          <a:xfrm>
            <a:off x="369399" y="280035"/>
            <a:ext cx="6603999" cy="7313250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Girafe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Grand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Gris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Gros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Gagner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Gâteau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Gant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Graine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Garçon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Gauche    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Gilet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Gentil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8"/>
          <a:stretch/>
        </p:blipFill>
        <p:spPr>
          <a:xfrm>
            <a:off x="1163989" y="785930"/>
            <a:ext cx="5294329" cy="6819411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2160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2862580" y="7467599"/>
            <a:ext cx="1816100" cy="137741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Girafe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Grand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Gris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Gros  </a:t>
            </a: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Gagner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Gâteau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Gant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Graine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Garçon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Gauche    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Gilet 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Gentil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2160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2" y="799583"/>
            <a:ext cx="5981098" cy="7001774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Hérisson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Heure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Héros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Habiter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Habit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Habiller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Herbe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Histoire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Hiver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Hôpital     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Huit 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Hibou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1" b="18895"/>
          <a:stretch/>
        </p:blipFill>
        <p:spPr>
          <a:xfrm>
            <a:off x="1465580" y="609600"/>
            <a:ext cx="4565265" cy="683876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2160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3100512" y="7319912"/>
            <a:ext cx="1921068" cy="128454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Hérisson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Heure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Héros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Habiter   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Habit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Habiller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Herbe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Histoire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Hiver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Hôpital   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Huit    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Hibou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3303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CFC"/>
              </a:clrFrom>
              <a:clrTo>
                <a:srgbClr val="FE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4" y="1451610"/>
            <a:ext cx="6680335" cy="559825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Iguane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Image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Idiot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Interdit 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Inventer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Île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Il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Idée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Indien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Impoli      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Important  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Informatique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44600" y="1625600"/>
            <a:ext cx="988283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fr-FR" sz="13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</a:t>
            </a:r>
            <a:r>
              <a:rPr lang="fr-FR" sz="13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</a:t>
            </a:r>
            <a:r>
              <a:rPr lang="fr-FR" sz="138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</a:t>
            </a:r>
            <a:r>
              <a:rPr lang="fr-FR" sz="13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fr-FR" sz="138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</a:t>
            </a:r>
            <a:r>
              <a:rPr lang="fr-FR" sz="138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</a:t>
            </a:r>
            <a:r>
              <a:rPr lang="fr-FR" sz="13800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</a:t>
            </a:r>
            <a:endParaRPr lang="fr-FR" sz="13800" u="sng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30200" y="723900"/>
            <a:ext cx="11430000" cy="65532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30200" y="965200"/>
            <a:ext cx="11430000" cy="65532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0200" y="1181100"/>
            <a:ext cx="11430000" cy="6553200"/>
          </a:xfrm>
          <a:prstGeom prst="round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30200" y="1625600"/>
            <a:ext cx="11430000" cy="6553200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30200" y="1397000"/>
            <a:ext cx="11430000" cy="6553200"/>
          </a:xfrm>
          <a:prstGeom prst="roundRect">
            <a:avLst/>
          </a:prstGeom>
          <a:noFill/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30200" y="482600"/>
            <a:ext cx="11430000" cy="65532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30200" y="254000"/>
            <a:ext cx="11430000" cy="65532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30200" y="50800"/>
            <a:ext cx="11430000" cy="6553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3" b="28360"/>
          <a:stretch/>
        </p:blipFill>
        <p:spPr>
          <a:xfrm>
            <a:off x="1244600" y="4553810"/>
            <a:ext cx="1519189" cy="1141737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" b="18822"/>
          <a:stretch/>
        </p:blipFill>
        <p:spPr>
          <a:xfrm>
            <a:off x="7401551" y="4071210"/>
            <a:ext cx="1455679" cy="1523495"/>
          </a:xfrm>
          <a:prstGeom prst="ellipse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" b="24368"/>
          <a:stretch/>
        </p:blipFill>
        <p:spPr>
          <a:xfrm rot="357520">
            <a:off x="8649406" y="4351594"/>
            <a:ext cx="1280566" cy="1268030"/>
          </a:xfrm>
          <a:prstGeom prst="ellipse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3" b="28360"/>
          <a:stretch/>
        </p:blipFill>
        <p:spPr>
          <a:xfrm>
            <a:off x="6186017" y="4452968"/>
            <a:ext cx="1519189" cy="1141737"/>
          </a:xfrm>
          <a:prstGeom prst="ellipse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1"/>
          <a:stretch/>
        </p:blipFill>
        <p:spPr>
          <a:xfrm>
            <a:off x="2599294" y="4153601"/>
            <a:ext cx="1337118" cy="1489878"/>
          </a:xfrm>
          <a:prstGeom prst="ellipse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01"/>
          <a:stretch/>
        </p:blipFill>
        <p:spPr>
          <a:xfrm rot="1568908">
            <a:off x="3826057" y="4227844"/>
            <a:ext cx="1587095" cy="1875027"/>
          </a:xfrm>
          <a:prstGeom prst="ellipse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1" b="18895"/>
          <a:stretch/>
        </p:blipFill>
        <p:spPr>
          <a:xfrm>
            <a:off x="5208119" y="4132364"/>
            <a:ext cx="977900" cy="148357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8"/>
          <a:stretch/>
        </p:blipFill>
        <p:spPr>
          <a:xfrm>
            <a:off x="9465577" y="3880710"/>
            <a:ext cx="1740671" cy="16718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951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4446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3"/>
          <a:stretch/>
        </p:blipFill>
        <p:spPr>
          <a:xfrm>
            <a:off x="1384225" y="998890"/>
            <a:ext cx="5586937" cy="6606451"/>
          </a:xfrm>
          <a:prstGeom prst="ellipse">
            <a:avLst/>
          </a:prstGeom>
        </p:spPr>
      </p:pic>
      <p:sp>
        <p:nvSpPr>
          <p:cNvPr id="6" name="Forme libre 5"/>
          <p:cNvSpPr/>
          <p:nvPr/>
        </p:nvSpPr>
        <p:spPr>
          <a:xfrm>
            <a:off x="2999740" y="7238999"/>
            <a:ext cx="2362200" cy="188541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Iguane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Image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Idiot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Interdit    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Inventer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Île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Il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Idée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Indien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Impoli    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Important     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Informatique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2160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CFC"/>
              </a:clrFrom>
              <a:clrTo>
                <a:srgbClr val="FE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" b="14063"/>
          <a:stretch/>
        </p:blipFill>
        <p:spPr>
          <a:xfrm>
            <a:off x="629117" y="422910"/>
            <a:ext cx="6738638" cy="7252725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Jaguar 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Jeudi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Je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Jouer 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Joli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Joue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Jambe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Jardin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Jaune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Jeter       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Journal  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Jupe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990600"/>
            <a:ext cx="6261099" cy="6963674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4446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Jaguar 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Jeudi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Je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Jouer    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Joli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Joue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Jambe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Jardin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Jaune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Jeter    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Journal     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Jupe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3303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6" t="-970" r="-11577" b="5261"/>
          <a:stretch/>
        </p:blipFill>
        <p:spPr>
          <a:xfrm>
            <a:off x="133032" y="574028"/>
            <a:ext cx="7662228" cy="7135448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Koala   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0" y="718461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Kangourou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Kiwi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Klaxon     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4"/>
          <a:stretch/>
        </p:blipFill>
        <p:spPr>
          <a:xfrm rot="777937">
            <a:off x="999098" y="578137"/>
            <a:ext cx="5952954" cy="7035287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9874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 rot="824499">
            <a:off x="1851502" y="6747373"/>
            <a:ext cx="1739919" cy="478144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Koala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0" y="718461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Kangourou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Kiwi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Klaxon     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6732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" r="-35443"/>
          <a:stretch/>
        </p:blipFill>
        <p:spPr>
          <a:xfrm>
            <a:off x="569436" y="402426"/>
            <a:ext cx="7740174" cy="7478651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Lapin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Loup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Lundi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Long  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Lune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Laver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Lait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4767951"/>
            <a:ext cx="3147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Lire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Livre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Lettre       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Légumes   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Libre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2160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1"/>
          <a:stretch/>
        </p:blipFill>
        <p:spPr>
          <a:xfrm>
            <a:off x="642354" y="1143000"/>
            <a:ext cx="5941326" cy="6620097"/>
          </a:xfrm>
          <a:prstGeom prst="ellipse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2317616" y="7218680"/>
            <a:ext cx="1827663" cy="302841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Lapin 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Loup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Lundi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Long     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2743207"/>
            <a:ext cx="2726509" cy="82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Lune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Laver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Lait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4767951"/>
            <a:ext cx="3147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Lire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Livre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Lettre     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Légumes      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Libre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3303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8" r="-6396" b="-13389"/>
          <a:stretch/>
        </p:blipFill>
        <p:spPr>
          <a:xfrm>
            <a:off x="133032" y="600976"/>
            <a:ext cx="7616508" cy="7342874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Morse 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Maman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Mardi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Manteau   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Montagne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Mer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Midi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4767951"/>
            <a:ext cx="3147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Mercredi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Mou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Moi        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Mélanger    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Manger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/>
          <a:stretch/>
        </p:blipFill>
        <p:spPr>
          <a:xfrm rot="710361">
            <a:off x="1406588" y="1546098"/>
            <a:ext cx="5679132" cy="6624100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3303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 rot="6676844">
            <a:off x="859371" y="3792304"/>
            <a:ext cx="1504593" cy="302625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Morse  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Maman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Mardi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Manteau      </a:t>
            </a: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Montagne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Mer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Midi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4767951"/>
            <a:ext cx="3147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Mercredi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Mou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Moi        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Mélanger     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Manger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2" y="514350"/>
            <a:ext cx="6387961" cy="6623151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3303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Nandou  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Non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Noir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Nuit       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Nuage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Nager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Nous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Nez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Neuf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Nouveau      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Noix       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Noisette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1017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6" t="-924" r="-19451" b="-1582"/>
          <a:stretch/>
        </p:blipFill>
        <p:spPr>
          <a:xfrm>
            <a:off x="331470" y="310374"/>
            <a:ext cx="7520940" cy="7599185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623662" y="4354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Âne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2" y="71846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Animaux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Âge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Ardoise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274320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Avoir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Avec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Attention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Arc-en</a:t>
            </a:r>
            <a:r>
              <a:rPr lang="fr-FR" sz="4800" dirty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-</a:t>
            </a:r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ciel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Ami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Apprendre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Arbre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Abricot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3540" r="4471" b="10325"/>
          <a:stretch/>
        </p:blipFill>
        <p:spPr>
          <a:xfrm rot="1090634">
            <a:off x="933856" y="2193162"/>
            <a:ext cx="6389988" cy="4871358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4446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 rot="7117314">
            <a:off x="520054" y="3398884"/>
            <a:ext cx="1576907" cy="334835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Nandou  </a:t>
            </a: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Non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Noir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Nuit       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Nuage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Nager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Nous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Nez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Neuf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Nouveau       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Noix       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Noisette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2160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617220"/>
            <a:ext cx="7306441" cy="7246619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Ours 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Ouvrir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On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Où?    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Oui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Œuf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Œil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Oiseau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Orange 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6117781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Ordinateur          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Os    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Or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7"/>
          <a:stretch/>
        </p:blipFill>
        <p:spPr>
          <a:xfrm>
            <a:off x="1021080" y="1330878"/>
            <a:ext cx="6114271" cy="6579008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2160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 rot="876233">
            <a:off x="3069520" y="7635948"/>
            <a:ext cx="1437122" cy="239182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Ours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Ouvrir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On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Où?       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Oui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Œuf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Œil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Oiseau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Orange 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1" y="6117781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Ordinateur        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Os       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Or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08610"/>
            <a:ext cx="6972300" cy="7166610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4446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Panda 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Prendre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Papa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Papier     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Papillon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Pas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Passer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Pour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Penser  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6117781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Poire 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Pelle    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Pull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01"/>
          <a:stretch/>
        </p:blipFill>
        <p:spPr>
          <a:xfrm rot="1568908">
            <a:off x="1183255" y="1764228"/>
            <a:ext cx="5848004" cy="6908954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2160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 rot="8760896">
            <a:off x="2285154" y="2530134"/>
            <a:ext cx="1263421" cy="205336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Panda  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Prendre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Papa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Papier        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Papillon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3418121"/>
            <a:ext cx="2726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Pas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Passer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Pour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Penser  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6117781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Poire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Pelle       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Pull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075" b="-7587"/>
          <a:stretch/>
        </p:blipFill>
        <p:spPr>
          <a:xfrm>
            <a:off x="230823" y="413990"/>
            <a:ext cx="7512366" cy="7455523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1017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Quetzal 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Qui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Quoi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Quatre      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Quarante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Question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Quille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Quitter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1" y="5442866"/>
            <a:ext cx="356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Quelquefois 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6117781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Quinze  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Quand     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Que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1017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9" r="10992" b="-1"/>
          <a:stretch/>
        </p:blipFill>
        <p:spPr>
          <a:xfrm>
            <a:off x="2202656" y="1963798"/>
            <a:ext cx="3568700" cy="6040230"/>
          </a:xfrm>
          <a:prstGeom prst="ellipse">
            <a:avLst/>
          </a:prstGeom>
        </p:spPr>
      </p:pic>
      <p:sp>
        <p:nvSpPr>
          <p:cNvPr id="7" name="Forme libre 6"/>
          <p:cNvSpPr/>
          <p:nvPr/>
        </p:nvSpPr>
        <p:spPr>
          <a:xfrm rot="11856007">
            <a:off x="3591174" y="2142719"/>
            <a:ext cx="1230132" cy="129079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Quetzal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Qui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Quoi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Quatre         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Quarante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Question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Quille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Quitter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1" y="5442866"/>
            <a:ext cx="356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Quelquefois 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1" y="6117781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Quinze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Quand        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Que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27" t="-2848" r="-19905" b="-3484"/>
          <a:stretch/>
        </p:blipFill>
        <p:spPr>
          <a:xfrm>
            <a:off x="304482" y="184084"/>
            <a:ext cx="7547928" cy="7674566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9874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Renard   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Roux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Rare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Rouge         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Rose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Rond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Radis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Rat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5442866"/>
            <a:ext cx="356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Raconter  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6117781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Rêver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Ranger 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Roi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5589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" b="24186"/>
          <a:stretch/>
        </p:blipFill>
        <p:spPr>
          <a:xfrm>
            <a:off x="1790537" y="1092200"/>
            <a:ext cx="4641356" cy="6489700"/>
          </a:xfrm>
          <a:prstGeom prst="ellipse">
            <a:avLst/>
          </a:prstGeom>
        </p:spPr>
      </p:pic>
      <p:sp>
        <p:nvSpPr>
          <p:cNvPr id="6" name="Forme libre 5"/>
          <p:cNvSpPr/>
          <p:nvPr/>
        </p:nvSpPr>
        <p:spPr>
          <a:xfrm rot="327047">
            <a:off x="3265354" y="7019251"/>
            <a:ext cx="1620762" cy="467941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Renard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Roux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Rare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Rouge         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Rose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Rond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Radis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Rat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1" y="5442866"/>
            <a:ext cx="356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Raconter  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1" y="6117781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Rêver 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Ranger 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Roi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9" t="3820" r="-12674" b="-3820"/>
          <a:stretch/>
        </p:blipFill>
        <p:spPr>
          <a:xfrm>
            <a:off x="400050" y="278412"/>
            <a:ext cx="7578090" cy="7566660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2160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Singe   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Sale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Samedi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Sable       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Sac 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Sur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Sous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Sucre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1" y="5442866"/>
            <a:ext cx="356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Sel   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6190469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Souligner   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Salade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Savon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4446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3" b="28360"/>
          <a:stretch/>
        </p:blipFill>
        <p:spPr>
          <a:xfrm>
            <a:off x="535176" y="2298700"/>
            <a:ext cx="6911506" cy="5194299"/>
          </a:xfrm>
          <a:prstGeom prst="ellipse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2748756" y="7094801"/>
            <a:ext cx="1988344" cy="268659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36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2" y="4354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Âne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71846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Animaux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Âge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Ardoise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74320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Avoir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Au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Attention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Arc-en</a:t>
            </a:r>
            <a:r>
              <a:rPr lang="fr-FR" sz="4800" dirty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-</a:t>
            </a:r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ciel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Ami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Apprendre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Arbre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Abricot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2"/>
          <a:stretch/>
        </p:blipFill>
        <p:spPr>
          <a:xfrm>
            <a:off x="715867" y="1638300"/>
            <a:ext cx="6565137" cy="6114759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2160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 rot="20617407">
            <a:off x="3342357" y="7393372"/>
            <a:ext cx="1561690" cy="112701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Singe  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Sale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Samedi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Sable          </a:t>
            </a:r>
          </a:p>
        </p:txBody>
      </p:sp>
      <p:sp>
        <p:nvSpPr>
          <p:cNvPr id="20" name="ZoneTexte 19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Sac 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Sur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Sous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Sucre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flipH="1">
            <a:off x="8623661" y="5442866"/>
            <a:ext cx="356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Sel   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 flipH="1">
            <a:off x="8623661" y="6190469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Souligner   </a:t>
            </a:r>
          </a:p>
        </p:txBody>
      </p:sp>
      <p:sp>
        <p:nvSpPr>
          <p:cNvPr id="26" name="ZoneTexte 25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Salade  </a:t>
            </a:r>
          </a:p>
        </p:txBody>
      </p:sp>
      <p:sp>
        <p:nvSpPr>
          <p:cNvPr id="27" name="ZoneTexte 26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Savon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4" t="-9950" r="-6189" b="4489"/>
          <a:stretch/>
        </p:blipFill>
        <p:spPr>
          <a:xfrm rot="20878750">
            <a:off x="75550" y="563333"/>
            <a:ext cx="7693461" cy="7398187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7875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Tigre    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Toi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Tomber 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Taper        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Table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Tout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Tapis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Tirer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1" y="5442866"/>
            <a:ext cx="356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Télé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6190469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Téléphone    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Travailler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Tourner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3303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8"/>
          <a:stretch/>
        </p:blipFill>
        <p:spPr>
          <a:xfrm>
            <a:off x="-345320" y="71076"/>
            <a:ext cx="7942459" cy="7628278"/>
          </a:xfrm>
          <a:prstGeom prst="ellipse">
            <a:avLst/>
          </a:prstGeom>
        </p:spPr>
      </p:pic>
      <p:sp>
        <p:nvSpPr>
          <p:cNvPr id="6" name="Forme libre 5"/>
          <p:cNvSpPr/>
          <p:nvPr/>
        </p:nvSpPr>
        <p:spPr>
          <a:xfrm>
            <a:off x="2899410" y="7204713"/>
            <a:ext cx="2273300" cy="494641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Tigre  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Toi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Tomber 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Taper           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Table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Tout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Tapis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Tirer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1" y="5442866"/>
            <a:ext cx="356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Télé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1" y="6190469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Téléphone  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Travailler   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Tourner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50994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6" r="3791"/>
          <a:stretch/>
        </p:blipFill>
        <p:spPr>
          <a:xfrm>
            <a:off x="406582" y="457200"/>
            <a:ext cx="7372350" cy="7555230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Unau  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Un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Usine  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User         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Utile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Une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65510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5"/>
          <a:stretch/>
        </p:blipFill>
        <p:spPr>
          <a:xfrm>
            <a:off x="1228304" y="710859"/>
            <a:ext cx="5628080" cy="6894482"/>
          </a:xfrm>
          <a:prstGeom prst="ellipse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3287488" y="7315199"/>
            <a:ext cx="1536700" cy="290141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Unau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Un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Usine  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User            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Utile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Une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36480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84" t="-3233" r="-12612" b="-1045"/>
          <a:stretch/>
        </p:blipFill>
        <p:spPr>
          <a:xfrm>
            <a:off x="312057" y="501297"/>
            <a:ext cx="7420719" cy="7280910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Vache     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Voler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Violet 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Ville         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Vide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Vous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Vieux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Vrai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1" y="5442866"/>
            <a:ext cx="356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Vacances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1" y="6190469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Vague     </a:t>
            </a: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Vent   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Vouloir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5099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7"/>
          <a:stretch/>
        </p:blipFill>
        <p:spPr>
          <a:xfrm>
            <a:off x="1005942" y="133332"/>
            <a:ext cx="6043767" cy="7472009"/>
          </a:xfrm>
          <a:prstGeom prst="ellipse">
            <a:avLst/>
          </a:prstGeom>
        </p:spPr>
      </p:pic>
      <p:sp>
        <p:nvSpPr>
          <p:cNvPr id="6" name="Forme libre 5"/>
          <p:cNvSpPr/>
          <p:nvPr/>
        </p:nvSpPr>
        <p:spPr>
          <a:xfrm rot="1015159">
            <a:off x="2578684" y="7163375"/>
            <a:ext cx="2006446" cy="414662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Vache    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Voler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Violet 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Ville            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0" y="2743207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Vide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Vous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Vieux  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Vrai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1" y="5442866"/>
            <a:ext cx="3568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Vacances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1" y="6190469"/>
            <a:ext cx="337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Vague     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Vent    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58" y="7467611"/>
            <a:ext cx="356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Vouloir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6" r="1330"/>
          <a:stretch/>
        </p:blipFill>
        <p:spPr>
          <a:xfrm>
            <a:off x="72935" y="0"/>
            <a:ext cx="7529996" cy="7987947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94537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Walibi     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Wagon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Web  </a:t>
            </a: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9667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5" b="23888"/>
          <a:stretch/>
        </p:blipFill>
        <p:spPr>
          <a:xfrm>
            <a:off x="1222985" y="-264391"/>
            <a:ext cx="4802716" cy="7869732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36480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 rot="788531">
            <a:off x="3181365" y="7305050"/>
            <a:ext cx="1731214" cy="287202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Walibi      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Wagon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Web  </a:t>
            </a: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20030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9" t="-7342" r="21491" b="46292"/>
          <a:stretch/>
        </p:blipFill>
        <p:spPr>
          <a:xfrm rot="21043169">
            <a:off x="73299" y="71075"/>
            <a:ext cx="7932420" cy="7793637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36480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Xérus 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Xylophone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5" r="-16599" b="4152"/>
          <a:stretch/>
        </p:blipFill>
        <p:spPr>
          <a:xfrm>
            <a:off x="34290" y="194311"/>
            <a:ext cx="8001000" cy="7703820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5589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43546"/>
            <a:ext cx="314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Bouquetin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71846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Bébé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Boire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Biberon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274320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Bien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Bon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Bille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Bonbon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Balle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Boule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Barrer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Bijou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7"/>
          <a:stretch/>
        </p:blipFill>
        <p:spPr>
          <a:xfrm>
            <a:off x="1469573" y="976940"/>
            <a:ext cx="4624917" cy="6714667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50995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3184073" y="7251700"/>
            <a:ext cx="1689100" cy="439907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Xérus </a:t>
            </a: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Xylophone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21964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6" t="-9201" r="-11188" b="-5721"/>
          <a:stretch/>
        </p:blipFill>
        <p:spPr>
          <a:xfrm>
            <a:off x="352628" y="238407"/>
            <a:ext cx="7292339" cy="7806689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Yack      </a:t>
            </a: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Y</a:t>
            </a:r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éti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Yaourt 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7"/>
          <a:stretch/>
        </p:blipFill>
        <p:spPr>
          <a:xfrm>
            <a:off x="1258280" y="807596"/>
            <a:ext cx="6045430" cy="6668312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3648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Yack      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Y</a:t>
            </a:r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éti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Yaourt 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4" r="-10027"/>
          <a:stretch/>
        </p:blipFill>
        <p:spPr>
          <a:xfrm>
            <a:off x="357779" y="475489"/>
            <a:ext cx="7532370" cy="7332526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36481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Zèbre 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Zoo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Zéro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Zigzag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370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4"/>
          <a:stretch/>
        </p:blipFill>
        <p:spPr>
          <a:xfrm>
            <a:off x="1226438" y="970263"/>
            <a:ext cx="5602785" cy="634297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50997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" name="Forme libre 2"/>
          <p:cNvSpPr/>
          <p:nvPr/>
        </p:nvSpPr>
        <p:spPr>
          <a:xfrm>
            <a:off x="4352475" y="7313241"/>
            <a:ext cx="1295400" cy="292100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Zèbre 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Zoo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1393376"/>
            <a:ext cx="272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Zéro       </a:t>
            </a:r>
          </a:p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    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Zigzag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111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211042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3770898" y="1449986"/>
            <a:ext cx="5131802" cy="5339433"/>
          </a:xfrm>
          <a:prstGeom prst="chevron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211042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3770898" y="1449986"/>
            <a:ext cx="5131802" cy="5339433"/>
          </a:xfrm>
          <a:prstGeom prst="chevron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3770898" y="1449986"/>
            <a:ext cx="5098782" cy="533943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11042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3770898" y="1449986"/>
            <a:ext cx="5098782" cy="533943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11042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0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41" y="828742"/>
            <a:ext cx="1230811" cy="16004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39" y="6777189"/>
            <a:ext cx="1672127" cy="10432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27" y="3165553"/>
            <a:ext cx="1569345" cy="114959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" b="24368"/>
          <a:stretch/>
        </p:blipFill>
        <p:spPr>
          <a:xfrm rot="357520">
            <a:off x="6739023" y="5446116"/>
            <a:ext cx="1280566" cy="1268030"/>
          </a:xfrm>
          <a:prstGeom prst="ellipse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6"/>
          <a:stretch/>
        </p:blipFill>
        <p:spPr>
          <a:xfrm rot="21156578">
            <a:off x="5789424" y="4128859"/>
            <a:ext cx="1280290" cy="1602996"/>
          </a:xfrm>
          <a:prstGeom prst="ellipse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30" y="333236"/>
            <a:ext cx="1285109" cy="162123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4724" y="35251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973262" y="215094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809487" y="763565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511939" y="1643210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063202" y="2821410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8234739" y="4432273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9032841" y="6322843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99" y="1918431"/>
            <a:ext cx="1569114" cy="140425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31" y="4658853"/>
            <a:ext cx="1436479" cy="1421278"/>
          </a:xfrm>
          <a:prstGeom prst="rect">
            <a:avLst/>
          </a:prstGeom>
        </p:spPr>
      </p:pic>
      <p:sp>
        <p:nvSpPr>
          <p:cNvPr id="21" name="Chevron 20"/>
          <p:cNvSpPr/>
          <p:nvPr/>
        </p:nvSpPr>
        <p:spPr>
          <a:xfrm>
            <a:off x="376188" y="364137"/>
            <a:ext cx="1282988" cy="1264818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3" b="28360"/>
          <a:stretch/>
        </p:blipFill>
        <p:spPr>
          <a:xfrm>
            <a:off x="1838229" y="2250541"/>
            <a:ext cx="1519189" cy="1141737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" b="18822"/>
          <a:stretch/>
        </p:blipFill>
        <p:spPr>
          <a:xfrm>
            <a:off x="3223251" y="2735809"/>
            <a:ext cx="1455679" cy="1523495"/>
          </a:xfrm>
          <a:prstGeom prst="ellipse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02" r="-8092" b="23329"/>
          <a:stretch/>
        </p:blipFill>
        <p:spPr>
          <a:xfrm rot="21165707">
            <a:off x="4575208" y="3584597"/>
            <a:ext cx="1458193" cy="1210395"/>
          </a:xfrm>
          <a:prstGeom prst="ellipse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0"/>
          <a:stretch/>
        </p:blipFill>
        <p:spPr>
          <a:xfrm>
            <a:off x="7305444" y="6541596"/>
            <a:ext cx="1637319" cy="16644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147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" b="18822"/>
          <a:stretch/>
        </p:blipFill>
        <p:spPr>
          <a:xfrm>
            <a:off x="717551" y="927100"/>
            <a:ext cx="6694842" cy="6750405"/>
          </a:xfrm>
          <a:prstGeom prst="ellipse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1017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3067050" y="7329751"/>
            <a:ext cx="2387600" cy="255959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58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43546"/>
            <a:ext cx="314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Bouquetin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71846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Bébé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Boire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Biberon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274320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Bien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Bon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Bille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Bonbon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Balle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Boule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Barrer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Bijou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2"/>
          <a:stretch/>
        </p:blipFill>
        <p:spPr>
          <a:xfrm>
            <a:off x="9359003" y="227178"/>
            <a:ext cx="1246298" cy="138014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/>
          <a:stretch/>
        </p:blipFill>
        <p:spPr>
          <a:xfrm rot="710361">
            <a:off x="291510" y="4758646"/>
            <a:ext cx="1338140" cy="1560797"/>
          </a:xfrm>
          <a:prstGeom prst="ellipse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4"/>
          <a:stretch/>
        </p:blipFill>
        <p:spPr>
          <a:xfrm rot="777937">
            <a:off x="3409989" y="3732741"/>
            <a:ext cx="1416320" cy="1701459"/>
          </a:xfrm>
          <a:prstGeom prst="ellipse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29" y="3018024"/>
            <a:ext cx="1680907" cy="187656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0" y="6562866"/>
            <a:ext cx="1345076" cy="13921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67" y="6287006"/>
            <a:ext cx="1182972" cy="15425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32" y="1954014"/>
            <a:ext cx="1435720" cy="168072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9070609" y="59435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8367542" y="1901371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7295039" y="3575564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675415" y="4749868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9111" y="6317358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026816" y="6183315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899805" y="5621276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CFC"/>
              </a:clrFrom>
              <a:clrTo>
                <a:srgbClr val="FE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34" y="3963904"/>
            <a:ext cx="1563715" cy="13104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EFCFC"/>
              </a:clrFrom>
              <a:clrTo>
                <a:srgbClr val="FE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" b="14063"/>
          <a:stretch/>
        </p:blipFill>
        <p:spPr>
          <a:xfrm>
            <a:off x="5913052" y="4811745"/>
            <a:ext cx="1411615" cy="15193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13" y="5850168"/>
            <a:ext cx="1235905" cy="150010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-71941" y="812792"/>
            <a:ext cx="42130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Arial Rounded MT Bold" panose="020F0704030504030204" pitchFamily="34" charset="0"/>
              </a:rPr>
              <a:t>ABET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8"/>
          <a:stretch/>
        </p:blipFill>
        <p:spPr>
          <a:xfrm>
            <a:off x="7610510" y="203861"/>
            <a:ext cx="1162562" cy="149744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1" b="18895"/>
          <a:stretch/>
        </p:blipFill>
        <p:spPr>
          <a:xfrm>
            <a:off x="6775795" y="1227688"/>
            <a:ext cx="977900" cy="148357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3"/>
          <a:stretch/>
        </p:blipFill>
        <p:spPr>
          <a:xfrm>
            <a:off x="6004485" y="2317505"/>
            <a:ext cx="1135363" cy="1342546"/>
          </a:xfrm>
          <a:prstGeom prst="ellipse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1"/>
          <a:stretch/>
        </p:blipFill>
        <p:spPr>
          <a:xfrm>
            <a:off x="1870584" y="4174882"/>
            <a:ext cx="1337118" cy="14898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671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46" y="4939628"/>
            <a:ext cx="1346163" cy="147287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02" y="6553022"/>
            <a:ext cx="1488913" cy="150476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8"/>
          <a:stretch/>
        </p:blipFill>
        <p:spPr>
          <a:xfrm>
            <a:off x="3004941" y="-161509"/>
            <a:ext cx="1740671" cy="1671815"/>
          </a:xfrm>
          <a:prstGeom prst="ellipse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2"/>
          <a:stretch/>
        </p:blipFill>
        <p:spPr>
          <a:xfrm>
            <a:off x="3836549" y="1465733"/>
            <a:ext cx="1461325" cy="1361076"/>
          </a:xfrm>
          <a:prstGeom prst="ellipse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9" r="10992" b="-1"/>
          <a:stretch/>
        </p:blipFill>
        <p:spPr>
          <a:xfrm>
            <a:off x="6174414" y="3407974"/>
            <a:ext cx="1003300" cy="1698143"/>
          </a:xfrm>
          <a:prstGeom prst="ellipse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01"/>
          <a:stretch/>
        </p:blipFill>
        <p:spPr>
          <a:xfrm rot="1568908">
            <a:off x="7460563" y="4002115"/>
            <a:ext cx="1587095" cy="1875027"/>
          </a:xfrm>
          <a:prstGeom prst="ellipse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3540" r="4471" b="10325"/>
          <a:stretch/>
        </p:blipFill>
        <p:spPr>
          <a:xfrm rot="1678244">
            <a:off x="10540513" y="4699782"/>
            <a:ext cx="1651118" cy="1258717"/>
          </a:xfrm>
          <a:prstGeom prst="ellipse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67" y="262734"/>
            <a:ext cx="1395596" cy="147193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89" y="2053395"/>
            <a:ext cx="1285770" cy="162507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70" y="3933490"/>
            <a:ext cx="1275569" cy="139565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36" y="5682588"/>
            <a:ext cx="1325416" cy="162281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70" y="6334688"/>
            <a:ext cx="1548561" cy="1433507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122915" y="57110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728027" y="1963894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400181" y="5552407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8362744" y="6109849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0325307" y="6344167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851487" y="3689723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550977" y="4740998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8132261" y="812792"/>
            <a:ext cx="42418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Arial Rounded MT Bold" panose="020F0704030504030204" pitchFamily="34" charset="0"/>
              </a:rPr>
              <a:t>ALPH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7"/>
          <a:stretch/>
        </p:blipFill>
        <p:spPr>
          <a:xfrm>
            <a:off x="8942621" y="4321795"/>
            <a:ext cx="1328140" cy="1429090"/>
          </a:xfrm>
          <a:prstGeom prst="ellipse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" b="24186"/>
          <a:stretch/>
        </p:blipFill>
        <p:spPr>
          <a:xfrm>
            <a:off x="4988320" y="2101828"/>
            <a:ext cx="1249141" cy="17465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806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54" y="1006834"/>
            <a:ext cx="1329494" cy="142830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08" y="6777990"/>
            <a:ext cx="1573585" cy="123528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5" b="23888"/>
          <a:stretch/>
        </p:blipFill>
        <p:spPr>
          <a:xfrm>
            <a:off x="5346570" y="4251048"/>
            <a:ext cx="1056437" cy="173107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7"/>
          <a:stretch/>
        </p:blipFill>
        <p:spPr>
          <a:xfrm>
            <a:off x="6497729" y="3490502"/>
            <a:ext cx="1137087" cy="165087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7"/>
          <a:stretch/>
        </p:blipFill>
        <p:spPr>
          <a:xfrm>
            <a:off x="7575620" y="2793331"/>
            <a:ext cx="1578720" cy="1741381"/>
          </a:xfrm>
          <a:prstGeom prst="ellipse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4"/>
          <a:stretch/>
        </p:blipFill>
        <p:spPr>
          <a:xfrm>
            <a:off x="9009948" y="2169645"/>
            <a:ext cx="1667091" cy="188733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7"/>
          <a:stretch/>
        </p:blipFill>
        <p:spPr>
          <a:xfrm>
            <a:off x="4324040" y="5274965"/>
            <a:ext cx="1417552" cy="1752543"/>
          </a:xfrm>
          <a:prstGeom prst="ellipse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5"/>
          <a:stretch/>
        </p:blipFill>
        <p:spPr>
          <a:xfrm>
            <a:off x="3345127" y="6462568"/>
            <a:ext cx="1358199" cy="1663814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92"/>
          <a:stretch/>
        </p:blipFill>
        <p:spPr>
          <a:xfrm>
            <a:off x="5078186" y="1873458"/>
            <a:ext cx="1953981" cy="13818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42" y="354446"/>
            <a:ext cx="1347987" cy="145960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65" y="2897821"/>
            <a:ext cx="1122995" cy="16742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85" y="4615268"/>
            <a:ext cx="1243457" cy="142616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257958" y="6352885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0338903" y="56429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831574" y="1639290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8446682" y="273174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597245" y="845820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83804" y="4410277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227484" y="2793331"/>
            <a:ext cx="1793505" cy="188318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Chevron 14"/>
          <p:cNvSpPr/>
          <p:nvPr/>
        </p:nvSpPr>
        <p:spPr>
          <a:xfrm>
            <a:off x="10739388" y="365609"/>
            <a:ext cx="1282988" cy="1264818"/>
          </a:xfrm>
          <a:prstGeom prst="chevron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8110087" y="4008719"/>
            <a:ext cx="713348" cy="803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7"/>
          <a:stretch/>
        </p:blipFill>
        <p:spPr>
          <a:xfrm>
            <a:off x="4610742" y="235653"/>
            <a:ext cx="761754" cy="110594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5" b="23888"/>
          <a:stretch/>
        </p:blipFill>
        <p:spPr>
          <a:xfrm>
            <a:off x="3941751" y="528014"/>
            <a:ext cx="707725" cy="11596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6"/>
          <a:stretch/>
        </p:blipFill>
        <p:spPr>
          <a:xfrm rot="21156578">
            <a:off x="8704628" y="1459867"/>
            <a:ext cx="707555" cy="885899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8"/>
          <a:stretch/>
        </p:blipFill>
        <p:spPr>
          <a:xfrm>
            <a:off x="9466221" y="4065828"/>
            <a:ext cx="709525" cy="9139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55" y="6229976"/>
            <a:ext cx="1025877" cy="11452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" b="24368"/>
          <a:stretch/>
        </p:blipFill>
        <p:spPr>
          <a:xfrm>
            <a:off x="9186847" y="2310918"/>
            <a:ext cx="707707" cy="700779"/>
          </a:xfrm>
          <a:prstGeom prst="ellipse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3" b="28360"/>
          <a:stretch/>
        </p:blipFill>
        <p:spPr>
          <a:xfrm>
            <a:off x="6688859" y="357072"/>
            <a:ext cx="893665" cy="671628"/>
          </a:xfrm>
          <a:prstGeom prst="ellipse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" b="18822"/>
          <a:stretch/>
        </p:blipFill>
        <p:spPr>
          <a:xfrm>
            <a:off x="7468208" y="607481"/>
            <a:ext cx="804484" cy="841962"/>
          </a:xfrm>
          <a:prstGeom prst="ellipse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02" r="-8092" b="23329"/>
          <a:stretch/>
        </p:blipFill>
        <p:spPr>
          <a:xfrm rot="21165707">
            <a:off x="8086774" y="1061114"/>
            <a:ext cx="805874" cy="668928"/>
          </a:xfrm>
          <a:prstGeom prst="ellipse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0"/>
          <a:stretch/>
        </p:blipFill>
        <p:spPr>
          <a:xfrm rot="21242480">
            <a:off x="9260632" y="3004494"/>
            <a:ext cx="904868" cy="919850"/>
          </a:xfrm>
          <a:prstGeom prst="ellipse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/>
          <a:stretch/>
        </p:blipFill>
        <p:spPr>
          <a:xfrm rot="710361">
            <a:off x="5847932" y="7254182"/>
            <a:ext cx="816682" cy="952572"/>
          </a:xfrm>
          <a:prstGeom prst="ellipse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4"/>
          <a:stretch/>
        </p:blipFill>
        <p:spPr>
          <a:xfrm rot="777937">
            <a:off x="7280141" y="6706365"/>
            <a:ext cx="864396" cy="1038420"/>
          </a:xfrm>
          <a:prstGeom prst="ellipse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1" b="18895"/>
          <a:stretch/>
        </p:blipFill>
        <p:spPr>
          <a:xfrm>
            <a:off x="9072219" y="5096586"/>
            <a:ext cx="596823" cy="9054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3"/>
          <a:stretch/>
        </p:blipFill>
        <p:spPr>
          <a:xfrm>
            <a:off x="8670522" y="5829201"/>
            <a:ext cx="692925" cy="819371"/>
          </a:xfrm>
          <a:prstGeom prst="ellipse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1"/>
          <a:stretch/>
        </p:blipFill>
        <p:spPr>
          <a:xfrm>
            <a:off x="6554506" y="7057912"/>
            <a:ext cx="816058" cy="909289"/>
          </a:xfrm>
          <a:prstGeom prst="ellipse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8"/>
          <a:stretch/>
        </p:blipFill>
        <p:spPr>
          <a:xfrm>
            <a:off x="2274974" y="2461034"/>
            <a:ext cx="1084464" cy="1041565"/>
          </a:xfrm>
          <a:prstGeom prst="ellipse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2"/>
          <a:stretch/>
        </p:blipFill>
        <p:spPr>
          <a:xfrm>
            <a:off x="2206484" y="3493307"/>
            <a:ext cx="910427" cy="847971"/>
          </a:xfrm>
          <a:prstGeom prst="ellipse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9" r="10992" b="-1"/>
          <a:stretch/>
        </p:blipFill>
        <p:spPr>
          <a:xfrm>
            <a:off x="2817206" y="5473045"/>
            <a:ext cx="625071" cy="1057969"/>
          </a:xfrm>
          <a:prstGeom prst="ellipse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01"/>
          <a:stretch/>
        </p:blipFill>
        <p:spPr>
          <a:xfrm rot="1568908">
            <a:off x="3329608" y="6017503"/>
            <a:ext cx="988784" cy="1168170"/>
          </a:xfrm>
          <a:prstGeom prst="ellipse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3540" r="4471" b="10325"/>
          <a:stretch/>
        </p:blipFill>
        <p:spPr>
          <a:xfrm rot="1678244">
            <a:off x="4848043" y="7216113"/>
            <a:ext cx="1013500" cy="772634"/>
          </a:xfrm>
          <a:prstGeom prst="ellipse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7"/>
          <a:stretch/>
        </p:blipFill>
        <p:spPr>
          <a:xfrm>
            <a:off x="4015123" y="6601589"/>
            <a:ext cx="846617" cy="910967"/>
          </a:xfrm>
          <a:prstGeom prst="ellipse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" b="24186"/>
          <a:stretch/>
        </p:blipFill>
        <p:spPr>
          <a:xfrm>
            <a:off x="2338677" y="4381875"/>
            <a:ext cx="778234" cy="1088153"/>
          </a:xfrm>
          <a:prstGeom prst="ellipse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7"/>
          <a:stretch/>
        </p:blipFill>
        <p:spPr>
          <a:xfrm>
            <a:off x="5202624" y="61381"/>
            <a:ext cx="1057611" cy="1166580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4"/>
          <a:stretch/>
        </p:blipFill>
        <p:spPr>
          <a:xfrm>
            <a:off x="5867761" y="-101807"/>
            <a:ext cx="1116812" cy="126435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7"/>
          <a:stretch/>
        </p:blipFill>
        <p:spPr>
          <a:xfrm>
            <a:off x="3288936" y="1010922"/>
            <a:ext cx="949642" cy="1174058"/>
          </a:xfrm>
          <a:prstGeom prst="ellipse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5"/>
          <a:stretch/>
        </p:blipFill>
        <p:spPr>
          <a:xfrm>
            <a:off x="2755085" y="1622355"/>
            <a:ext cx="909880" cy="1114617"/>
          </a:xfrm>
          <a:prstGeom prst="ellipse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8509" y="1272670"/>
            <a:ext cx="5826256" cy="580793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7790" y="2242241"/>
            <a:ext cx="3848104" cy="383600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1832" y="3078923"/>
            <a:ext cx="2228823" cy="22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9874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5" t="-9514" b="2324"/>
          <a:stretch/>
        </p:blipFill>
        <p:spPr>
          <a:xfrm>
            <a:off x="217171" y="468631"/>
            <a:ext cx="7455396" cy="7073546"/>
          </a:xfrm>
          <a:prstGeom prst="ellipse">
            <a:avLst/>
          </a:prstGeom>
        </p:spPr>
      </p:pic>
      <p:sp>
        <p:nvSpPr>
          <p:cNvPr id="4" name="ZoneTexte 3"/>
          <p:cNvSpPr txBox="1"/>
          <p:nvPr/>
        </p:nvSpPr>
        <p:spPr>
          <a:xfrm flipH="1">
            <a:off x="8623661" y="43546"/>
            <a:ext cx="314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Castor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flipH="1">
            <a:off x="8623662" y="71846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Cahier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Compter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Colle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274320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Citron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Conduire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Cravate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Combien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Cube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Couleurs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Carré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Car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9874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02" r="-8092" b="23329"/>
          <a:stretch/>
        </p:blipFill>
        <p:spPr>
          <a:xfrm rot="21165707">
            <a:off x="1009251" y="2583748"/>
            <a:ext cx="6184108" cy="5133212"/>
          </a:xfrm>
          <a:prstGeom prst="ellipse">
            <a:avLst/>
          </a:prstGeom>
        </p:spPr>
      </p:pic>
      <p:sp>
        <p:nvSpPr>
          <p:cNvPr id="7" name="Forme libre 6"/>
          <p:cNvSpPr/>
          <p:nvPr/>
        </p:nvSpPr>
        <p:spPr>
          <a:xfrm rot="259049">
            <a:off x="2583143" y="7457832"/>
            <a:ext cx="1972291" cy="210794"/>
          </a:xfrm>
          <a:custGeom>
            <a:avLst/>
            <a:gdLst>
              <a:gd name="connsiteX0" fmla="*/ 0 w 1295400"/>
              <a:gd name="connsiteY0" fmla="*/ 0 h 292100"/>
              <a:gd name="connsiteX1" fmla="*/ 25400 w 1295400"/>
              <a:gd name="connsiteY1" fmla="*/ 63500 h 292100"/>
              <a:gd name="connsiteX2" fmla="*/ 38100 w 1295400"/>
              <a:gd name="connsiteY2" fmla="*/ 101600 h 292100"/>
              <a:gd name="connsiteX3" fmla="*/ 88900 w 1295400"/>
              <a:gd name="connsiteY3" fmla="*/ 177800 h 292100"/>
              <a:gd name="connsiteX4" fmla="*/ 114300 w 1295400"/>
              <a:gd name="connsiteY4" fmla="*/ 215900 h 292100"/>
              <a:gd name="connsiteX5" fmla="*/ 152400 w 1295400"/>
              <a:gd name="connsiteY5" fmla="*/ 228600 h 292100"/>
              <a:gd name="connsiteX6" fmla="*/ 190500 w 1295400"/>
              <a:gd name="connsiteY6" fmla="*/ 254000 h 292100"/>
              <a:gd name="connsiteX7" fmla="*/ 571500 w 1295400"/>
              <a:gd name="connsiteY7" fmla="*/ 292100 h 292100"/>
              <a:gd name="connsiteX8" fmla="*/ 914400 w 1295400"/>
              <a:gd name="connsiteY8" fmla="*/ 266700 h 292100"/>
              <a:gd name="connsiteX9" fmla="*/ 990600 w 1295400"/>
              <a:gd name="connsiteY9" fmla="*/ 228600 h 292100"/>
              <a:gd name="connsiteX10" fmla="*/ 1028700 w 1295400"/>
              <a:gd name="connsiteY10" fmla="*/ 190500 h 292100"/>
              <a:gd name="connsiteX11" fmla="*/ 1066800 w 1295400"/>
              <a:gd name="connsiteY11" fmla="*/ 177800 h 292100"/>
              <a:gd name="connsiteX12" fmla="*/ 1104900 w 1295400"/>
              <a:gd name="connsiteY12" fmla="*/ 152400 h 292100"/>
              <a:gd name="connsiteX13" fmla="*/ 1181100 w 1295400"/>
              <a:gd name="connsiteY13" fmla="*/ 114300 h 292100"/>
              <a:gd name="connsiteX14" fmla="*/ 1244600 w 1295400"/>
              <a:gd name="connsiteY14" fmla="*/ 63500 h 292100"/>
              <a:gd name="connsiteX15" fmla="*/ 1270000 w 1295400"/>
              <a:gd name="connsiteY15" fmla="*/ 25400 h 292100"/>
              <a:gd name="connsiteX16" fmla="*/ 1295400 w 1295400"/>
              <a:gd name="connsiteY16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292100">
                <a:moveTo>
                  <a:pt x="0" y="0"/>
                </a:moveTo>
                <a:cubicBezTo>
                  <a:pt x="8467" y="21167"/>
                  <a:pt x="17395" y="42154"/>
                  <a:pt x="25400" y="63500"/>
                </a:cubicBezTo>
                <a:cubicBezTo>
                  <a:pt x="30100" y="76035"/>
                  <a:pt x="31599" y="89898"/>
                  <a:pt x="38100" y="101600"/>
                </a:cubicBezTo>
                <a:cubicBezTo>
                  <a:pt x="52925" y="128285"/>
                  <a:pt x="71967" y="152400"/>
                  <a:pt x="88900" y="177800"/>
                </a:cubicBezTo>
                <a:cubicBezTo>
                  <a:pt x="97367" y="190500"/>
                  <a:pt x="99820" y="211073"/>
                  <a:pt x="114300" y="215900"/>
                </a:cubicBezTo>
                <a:cubicBezTo>
                  <a:pt x="127000" y="220133"/>
                  <a:pt x="140426" y="222613"/>
                  <a:pt x="152400" y="228600"/>
                </a:cubicBezTo>
                <a:cubicBezTo>
                  <a:pt x="166052" y="235426"/>
                  <a:pt x="175642" y="250504"/>
                  <a:pt x="190500" y="254000"/>
                </a:cubicBezTo>
                <a:cubicBezTo>
                  <a:pt x="304428" y="280807"/>
                  <a:pt x="457109" y="284951"/>
                  <a:pt x="571500" y="292100"/>
                </a:cubicBezTo>
                <a:cubicBezTo>
                  <a:pt x="668951" y="287227"/>
                  <a:pt x="807416" y="288097"/>
                  <a:pt x="914400" y="266700"/>
                </a:cubicBezTo>
                <a:cubicBezTo>
                  <a:pt x="944546" y="260671"/>
                  <a:pt x="966940" y="248317"/>
                  <a:pt x="990600" y="228600"/>
                </a:cubicBezTo>
                <a:cubicBezTo>
                  <a:pt x="1004398" y="217102"/>
                  <a:pt x="1013756" y="200463"/>
                  <a:pt x="1028700" y="190500"/>
                </a:cubicBezTo>
                <a:cubicBezTo>
                  <a:pt x="1039839" y="183074"/>
                  <a:pt x="1054826" y="183787"/>
                  <a:pt x="1066800" y="177800"/>
                </a:cubicBezTo>
                <a:cubicBezTo>
                  <a:pt x="1080452" y="170974"/>
                  <a:pt x="1091248" y="159226"/>
                  <a:pt x="1104900" y="152400"/>
                </a:cubicBezTo>
                <a:cubicBezTo>
                  <a:pt x="1210060" y="99820"/>
                  <a:pt x="1071911" y="187093"/>
                  <a:pt x="1181100" y="114300"/>
                </a:cubicBezTo>
                <a:cubicBezTo>
                  <a:pt x="1208056" y="33433"/>
                  <a:pt x="1169422" y="113619"/>
                  <a:pt x="1244600" y="63500"/>
                </a:cubicBezTo>
                <a:cubicBezTo>
                  <a:pt x="1257300" y="55033"/>
                  <a:pt x="1260465" y="37319"/>
                  <a:pt x="1270000" y="25400"/>
                </a:cubicBezTo>
                <a:cubicBezTo>
                  <a:pt x="1277480" y="16050"/>
                  <a:pt x="1286933" y="8467"/>
                  <a:pt x="1295400" y="0"/>
                </a:cubicBezTo>
              </a:path>
            </a:pathLst>
          </a:custGeom>
          <a:noFill/>
          <a:ln w="149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43546"/>
            <a:ext cx="314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Castor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71846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Cahier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Compter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Colle</a:t>
            </a: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274320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Citron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Conduire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Cravate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Combien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Cube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Couleurs</a:t>
            </a:r>
          </a:p>
        </p:txBody>
      </p:sp>
      <p:sp>
        <p:nvSpPr>
          <p:cNvPr id="17" name="ZoneTexte 16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Carré</a:t>
            </a:r>
          </a:p>
        </p:txBody>
      </p:sp>
      <p:sp>
        <p:nvSpPr>
          <p:cNvPr id="18" name="ZoneTexte 17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Car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1564287"/>
            <a:ext cx="7017170" cy="5154929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33032" y="71076"/>
            <a:ext cx="7753668" cy="814135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 flipH="1">
            <a:off x="8623660" y="43546"/>
            <a:ext cx="337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Dromadaire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8623661" y="718461"/>
            <a:ext cx="294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Dimanche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flipH="1">
            <a:off x="8623662" y="139337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Demain 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flipH="1">
            <a:off x="8623662" y="206829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Dire 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8623662" y="274320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Devant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8623662" y="3418121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Derrière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flipH="1">
            <a:off x="8623662" y="409303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Dos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8623661" y="4767951"/>
            <a:ext cx="314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Dans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8623662" y="5442866"/>
            <a:ext cx="272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Doux 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8623661" y="611778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Dame </a:t>
            </a:r>
          </a:p>
        </p:txBody>
      </p:sp>
      <p:sp>
        <p:nvSpPr>
          <p:cNvPr id="15" name="ZoneTexte 14"/>
          <p:cNvSpPr txBox="1"/>
          <p:nvPr/>
        </p:nvSpPr>
        <p:spPr>
          <a:xfrm flipH="1">
            <a:off x="8623660" y="6792696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Doigt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8623659" y="7467611"/>
            <a:ext cx="294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latin typeface="Berlin Sans FB" panose="020E0602020502020306" pitchFamily="34" charset="0"/>
              </a:rPr>
              <a:t>Dent </a:t>
            </a:r>
            <a:endParaRPr lang="fr-FR" sz="4800" dirty="0">
              <a:solidFill>
                <a:schemeClr val="accent5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</TotalTime>
  <Words>601</Words>
  <Application>Microsoft Office PowerPoint</Application>
  <PresentationFormat>Personnalisé</PresentationFormat>
  <Paragraphs>599</Paragraphs>
  <Slides>63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9" baseType="lpstr">
      <vt:lpstr>Arial</vt:lpstr>
      <vt:lpstr>Arial Rounded MT Bold</vt:lpstr>
      <vt:lpstr>Berlin Sans FB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VANBRUGGHE</dc:creator>
  <cp:lastModifiedBy>Anne VANBRUGGHE</cp:lastModifiedBy>
  <cp:revision>58</cp:revision>
  <dcterms:created xsi:type="dcterms:W3CDTF">2023-04-13T18:14:41Z</dcterms:created>
  <dcterms:modified xsi:type="dcterms:W3CDTF">2023-04-30T20:31:08Z</dcterms:modified>
</cp:coreProperties>
</file>