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  <a:srgbClr val="A2CD85"/>
    <a:srgbClr val="7A875C"/>
    <a:srgbClr val="FE3749"/>
    <a:srgbClr val="465B3E"/>
    <a:srgbClr val="FB2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432B9-7C0D-9317-B1BC-6900EF1A2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C30AC6-64A8-F7F4-B81B-303E10DD9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09B5EC-62AE-ECBF-4DEE-8752CD81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86FE-DDC7-4B62-A8B0-9C0CA7584E8A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5A9181-3D4A-B123-DD24-EED52859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F99F20-F62E-3A1F-1E60-3F449274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91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00D281-224C-F104-3022-427096FB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B3B5A2-1AC8-B621-2EC3-80F0CB5C9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FDDF81-1658-1570-D712-1069B1D2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86FE-DDC7-4B62-A8B0-9C0CA7584E8A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DE35D6-1A02-91D3-2A23-FEB3D801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6AB3D5-4E0E-FAA4-9B95-DE39B7F3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5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1F7FF28-1A8F-7814-5B8E-5D786D04C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F6BB82-7338-E896-4765-30CCAFE39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4D2166-0306-D7FA-4127-E035A406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86FE-DDC7-4B62-A8B0-9C0CA7584E8A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44EE80-6F78-6D3D-A181-ABD0224DA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BF6F4A-7A03-4E8A-2B70-F49B9B60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19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DC8A65-782E-B457-5EA1-5EAA92515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D6F903-A74A-2D98-3CC7-E883591B4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14472E-0EFE-88C4-E13E-F78FD88CC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86FE-DDC7-4B62-A8B0-9C0CA7584E8A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2F082D-E4B2-3058-DB93-4C311600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6111DF-3A24-A669-5383-520456307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11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10EB5B-7980-1C21-DA5C-345521EC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C61D54-F92D-DEAF-7ACF-051BD94D1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DFA3E2-E3F0-B5BB-9810-11268CCE7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86FE-DDC7-4B62-A8B0-9C0CA7584E8A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CCB049-7E2C-18FA-7F55-0F0CC794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98B183-D1BD-2353-6E2F-3D569637C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23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CA5D0-B51D-F0E1-901D-F9DE90D87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235405-EDCC-3854-9CA2-4B3EE1C26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30C976-E8E5-B593-70D3-E9C421156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DAA82E-EA0B-5E9B-6284-6EBB0A4A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86FE-DDC7-4B62-A8B0-9C0CA7584E8A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4F8E7E-D50A-3718-946B-4D786BCC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BF26E5-451E-45FC-071C-A38364CD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049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F3C08D-353E-31D4-CACB-90AEBB79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96A675-DC37-AEB4-50DB-25AD9D8EF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CA3CD9-7456-3509-9F49-E1F41554F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E169CDF-412A-29DF-9662-1879A8A03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680C396-44A7-140D-48E9-F03C52C19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6928635-B8A6-96A1-8C09-DBF7DA45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86FE-DDC7-4B62-A8B0-9C0CA7584E8A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903A8B-EA64-285A-8948-50E411AC2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9290E3-0C23-8EB6-B153-D0C37228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93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AD80C2-FCB2-D6B6-944A-8D08D6D4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C04C06-3A94-459C-1119-C87854AB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86FE-DDC7-4B62-A8B0-9C0CA7584E8A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0A0ACC-00A2-80BA-877B-957B2CF4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DAFE6B-8FBB-7444-F7B3-2803EEC1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08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3742CB0-EB83-86A4-62B4-F28513F2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86FE-DDC7-4B62-A8B0-9C0CA7584E8A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FF374BE-A015-9DBC-AD63-3CC6D413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2F80DE-1777-1672-A633-DE7EA060C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68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0E7F98-8227-F7F9-F205-E36996B1D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08DF8C-7368-304C-3C26-02DC24391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074BA6-48C6-E048-ED23-159EC7078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D51097-C23C-D601-2F3E-6580BCAC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86FE-DDC7-4B62-A8B0-9C0CA7584E8A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2E73D1-4312-8051-351F-E52A01ED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20EF5A-C504-3088-A804-0C787E998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085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F240FC-B7E6-45F2-0D06-67DBFAAD6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3A78DC4-5EDC-F47A-132D-D3942E431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7859FF-5E37-57AD-A7E4-B533C38F3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3A279D-41BA-4192-9E3B-9B91C0C4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86FE-DDC7-4B62-A8B0-9C0CA7584E8A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E6D6A2-B0C4-7588-C1B5-9B9057EE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5CE273-EF65-39CC-3F06-C071BE41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47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2F8342C-2624-EE18-0023-79ACEFD1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6C3205-DD69-5C22-BF90-6FB237294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CFA64D-6E53-9D92-081C-F11F899CA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486FE-DDC7-4B62-A8B0-9C0CA7584E8A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225573-CAC6-8458-494E-FE1234BA2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7F9B61-5D6E-2BF7-0CCB-382391442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85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0096FF"/>
            </a:gs>
            <a:gs pos="70000">
              <a:srgbClr val="FFFF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24328" y="2788920"/>
            <a:ext cx="66229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Lancez le diaporama pour commencer le jeu</a:t>
            </a:r>
          </a:p>
          <a:p>
            <a:endParaRPr lang="fr-FR" sz="2800" dirty="0"/>
          </a:p>
          <a:p>
            <a:pPr algn="ctr"/>
            <a:r>
              <a:rPr lang="fr-FR" sz="2800" i="1" dirty="0">
                <a:solidFill>
                  <a:srgbClr val="C00000"/>
                </a:solidFill>
              </a:rPr>
              <a:t>Cliquez sur le mot identique au modèle</a:t>
            </a:r>
          </a:p>
        </p:txBody>
      </p:sp>
    </p:spTree>
    <p:extLst>
      <p:ext uri="{BB962C8B-B14F-4D97-AF65-F5344CB8AC3E}">
        <p14:creationId xmlns:p14="http://schemas.microsoft.com/office/powerpoint/2010/main" val="2518500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0096FF"/>
            </a:gs>
            <a:gs pos="70000">
              <a:srgbClr val="FFFF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B6DFED8-A353-1791-8C4D-CF742E8DB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84" y="72636"/>
            <a:ext cx="9007200" cy="6513743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5220925" y="19663"/>
            <a:ext cx="1809135" cy="1691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Nizo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030009" y="5142270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Turquoise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8832059" y="16755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Turquoise</a:t>
            </a:r>
          </a:p>
        </p:txBody>
      </p:sp>
      <p:sp>
        <p:nvSpPr>
          <p:cNvPr id="104" name="Rectangle 103">
            <a:hlinkClick r:id="" action="ppaction://hlinkshowjump?jump=nextslide">
              <a:snd r:embed="rId4" name="voltage.wav"/>
            </a:hlinkClick>
          </p:cNvPr>
          <p:cNvSpPr/>
          <p:nvPr/>
        </p:nvSpPr>
        <p:spPr>
          <a:xfrm>
            <a:off x="5213843" y="3428547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Nizo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  <p:bldLst>
      <p:bldP spid="95" grpId="0" animBg="1"/>
      <p:bldP spid="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0096FF"/>
            </a:gs>
            <a:gs pos="70000">
              <a:srgbClr val="FFFF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E11C1C9-23EF-2F00-3BE6-3330DA9DD11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14229" y="72636"/>
            <a:ext cx="9007200" cy="6774085"/>
          </a:xfrm>
          <a:prstGeom prst="rect">
            <a:avLst/>
          </a:prstGeom>
        </p:spPr>
      </p:pic>
      <p:sp>
        <p:nvSpPr>
          <p:cNvPr id="95" name="Rectangle 94">
            <a:hlinkClick r:id="" action="ppaction://hlinkshowjump?jump=nextslide">
              <a:snd r:embed="rId3" name="cashreg.wav"/>
            </a:hlinkClick>
          </p:cNvPr>
          <p:cNvSpPr/>
          <p:nvPr/>
        </p:nvSpPr>
        <p:spPr>
          <a:xfrm>
            <a:off x="7030009" y="5142270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Turquoise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8832059" y="16755"/>
            <a:ext cx="1809135" cy="1691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Turquoise</a:t>
            </a:r>
          </a:p>
        </p:txBody>
      </p:sp>
    </p:spTree>
    <p:extLst>
      <p:ext uri="{BB962C8B-B14F-4D97-AF65-F5344CB8AC3E}">
        <p14:creationId xmlns:p14="http://schemas.microsoft.com/office/powerpoint/2010/main" val="18721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0096FF"/>
            </a:gs>
            <a:gs pos="70000">
              <a:srgbClr val="FFFF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EB3C798-B74F-36BC-FE2A-C3A752AEE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2663"/>
            <a:ext cx="9144000" cy="66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7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0096FF"/>
            </a:gs>
            <a:gs pos="70000">
              <a:srgbClr val="FFFF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B4D15C3-03D7-C7C9-F5D0-0B3455AB642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65923" y="72636"/>
            <a:ext cx="8647200" cy="677408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82985" y="29494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Will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92120" y="29494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Kamel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010390" y="29494"/>
            <a:ext cx="1809135" cy="1691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Fille</a:t>
            </a:r>
          </a:p>
        </p:txBody>
      </p:sp>
      <p:sp>
        <p:nvSpPr>
          <p:cNvPr id="46" name="Rectangle 45">
            <a:hlinkClick r:id="" action="ppaction://hlinkshowjump?jump=nextslide">
              <a:snd r:embed="rId4" name="voltage.wav"/>
            </a:hlinkClick>
          </p:cNvPr>
          <p:cNvSpPr/>
          <p:nvPr/>
        </p:nvSpPr>
        <p:spPr>
          <a:xfrm>
            <a:off x="8819525" y="5142269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Fille</a:t>
            </a:r>
          </a:p>
          <a:p>
            <a:pPr algn="ctr"/>
            <a:endParaRPr lang="fr-FR" sz="2400" dirty="0"/>
          </a:p>
        </p:txBody>
      </p:sp>
      <p:sp>
        <p:nvSpPr>
          <p:cNvPr id="87" name="Rectangle 86"/>
          <p:cNvSpPr/>
          <p:nvPr/>
        </p:nvSpPr>
        <p:spPr>
          <a:xfrm>
            <a:off x="5220925" y="19663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Nizo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582933" y="1731667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392068" y="5126622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Xylo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220912" y="1725559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Chat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039888" y="1750139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Xylo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392041" y="3428548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220899" y="5131536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Kamel</a:t>
            </a:r>
          </a:p>
        </p:txBody>
      </p:sp>
      <p:sp>
        <p:nvSpPr>
          <p:cNvPr id="95" name="Rectangle 94"/>
          <p:cNvSpPr/>
          <p:nvPr/>
        </p:nvSpPr>
        <p:spPr>
          <a:xfrm>
            <a:off x="7030009" y="5142270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Turquoise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834261" y="3419166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Sacha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022924" y="3435473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Will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8832059" y="16755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Turquoise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8829366" y="1730925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Iris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387160" y="1723550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Iris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213843" y="3428547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Nizo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573058" y="3435473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Sacha 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553467" y="5137646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Chat</a:t>
            </a:r>
          </a:p>
        </p:txBody>
      </p:sp>
    </p:spTree>
    <p:extLst>
      <p:ext uri="{BB962C8B-B14F-4D97-AF65-F5344CB8AC3E}">
        <p14:creationId xmlns:p14="http://schemas.microsoft.com/office/powerpoint/2010/main" val="303866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100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0096FF"/>
            </a:gs>
            <a:gs pos="70000">
              <a:srgbClr val="FFFF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9CD1F4E-88D7-9089-0E5F-F6108376F0C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42362" y="72636"/>
            <a:ext cx="9007200" cy="677408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82985" y="29494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Will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92120" y="29494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Kamel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220925" y="19663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Nizo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582933" y="1731667"/>
            <a:ext cx="1809135" cy="1691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392068" y="5126622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Xylo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220912" y="1725559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Chat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039888" y="1750139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Xylo</a:t>
            </a:r>
          </a:p>
        </p:txBody>
      </p:sp>
      <p:sp>
        <p:nvSpPr>
          <p:cNvPr id="93" name="Rectangle 92">
            <a:hlinkClick r:id="" action="ppaction://hlinkshowjump?jump=nextslide">
              <a:snd r:embed="rId4" name="voltage.wav"/>
            </a:hlinkClick>
          </p:cNvPr>
          <p:cNvSpPr/>
          <p:nvPr/>
        </p:nvSpPr>
        <p:spPr>
          <a:xfrm>
            <a:off x="3392041" y="3428548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220899" y="5131536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Kamel</a:t>
            </a:r>
          </a:p>
        </p:txBody>
      </p:sp>
      <p:sp>
        <p:nvSpPr>
          <p:cNvPr id="95" name="Rectangle 94"/>
          <p:cNvSpPr/>
          <p:nvPr/>
        </p:nvSpPr>
        <p:spPr>
          <a:xfrm>
            <a:off x="7030009" y="5142270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Turquoise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834261" y="3419166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Sacha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022924" y="3435473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Will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8832059" y="16755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Turquoise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8829366" y="1730925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Iris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387160" y="1723550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Iris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213843" y="3428547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Nizo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573058" y="3435473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Sacha 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553467" y="5137646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Chat</a:t>
            </a:r>
          </a:p>
        </p:txBody>
      </p:sp>
    </p:spTree>
    <p:extLst>
      <p:ext uri="{BB962C8B-B14F-4D97-AF65-F5344CB8AC3E}">
        <p14:creationId xmlns:p14="http://schemas.microsoft.com/office/powerpoint/2010/main" val="121670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87" grpId="0" animBg="1"/>
      <p:bldP spid="89" grpId="0" animBg="1"/>
      <p:bldP spid="89" grpId="1" animBg="1"/>
      <p:bldP spid="90" grpId="0" animBg="1"/>
      <p:bldP spid="92" grpId="0" animBg="1"/>
      <p:bldP spid="94" grpId="0" animBg="1"/>
      <p:bldP spid="95" grpId="0" animBg="1"/>
      <p:bldP spid="96" grpId="0" animBg="1"/>
      <p:bldP spid="98" grpId="0" animBg="1"/>
      <p:bldP spid="100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0096FF"/>
            </a:gs>
            <a:gs pos="70000">
              <a:srgbClr val="FFFF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64B484B-D225-719F-3AC1-08A4E707B6F5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28299" y="72636"/>
            <a:ext cx="9007200" cy="677408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82985" y="29494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Will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92120" y="29494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Kamel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220925" y="19663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Nizo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392068" y="5126622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Xylo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220912" y="1725559"/>
            <a:ext cx="1809135" cy="1691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Chat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039888" y="1750139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Xylo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220899" y="5131536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Kamel</a:t>
            </a:r>
          </a:p>
        </p:txBody>
      </p:sp>
      <p:sp>
        <p:nvSpPr>
          <p:cNvPr id="95" name="Rectangle 94"/>
          <p:cNvSpPr/>
          <p:nvPr/>
        </p:nvSpPr>
        <p:spPr>
          <a:xfrm>
            <a:off x="7030009" y="5142270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Turquoise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834261" y="3419166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Sacha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022924" y="3435473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Will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8832059" y="16755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Turquoise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8829366" y="1730925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Iris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387160" y="1723550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Iris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213843" y="3428547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Nizo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573058" y="3435473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Sacha </a:t>
            </a:r>
          </a:p>
        </p:txBody>
      </p:sp>
      <p:sp>
        <p:nvSpPr>
          <p:cNvPr id="106" name="Rectangle 105">
            <a:hlinkClick r:id="" action="ppaction://hlinkshowjump?jump=nextslide">
              <a:snd r:embed="rId4" name="voltage.wav"/>
            </a:hlinkClick>
          </p:cNvPr>
          <p:cNvSpPr/>
          <p:nvPr/>
        </p:nvSpPr>
        <p:spPr>
          <a:xfrm>
            <a:off x="1553467" y="5137646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Chat</a:t>
            </a:r>
          </a:p>
        </p:txBody>
      </p:sp>
    </p:spTree>
    <p:extLst>
      <p:ext uri="{BB962C8B-B14F-4D97-AF65-F5344CB8AC3E}">
        <p14:creationId xmlns:p14="http://schemas.microsoft.com/office/powerpoint/2010/main" val="166314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87" grpId="0" animBg="1"/>
      <p:bldP spid="89" grpId="0" animBg="1"/>
      <p:bldP spid="89" grpId="1" animBg="1"/>
      <p:bldP spid="90" grpId="0" animBg="1"/>
      <p:bldP spid="92" grpId="0" animBg="1"/>
      <p:bldP spid="94" grpId="0" animBg="1"/>
      <p:bldP spid="95" grpId="0" animBg="1"/>
      <p:bldP spid="96" grpId="0" animBg="1"/>
      <p:bldP spid="98" grpId="0" animBg="1"/>
      <p:bldP spid="100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0096FF"/>
            </a:gs>
            <a:gs pos="70000">
              <a:srgbClr val="FFFF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4EBDDAA-0264-0E09-7E4D-E44D4440FB7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42367" y="58568"/>
            <a:ext cx="9007200" cy="677408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82985" y="29494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Will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92120" y="29494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Kamel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220925" y="19663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Nizo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392068" y="5126622"/>
            <a:ext cx="1809135" cy="1691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Xylo</a:t>
            </a:r>
          </a:p>
        </p:txBody>
      </p:sp>
      <p:sp>
        <p:nvSpPr>
          <p:cNvPr id="92" name="Rectangle 91">
            <a:hlinkClick r:id="" action="ppaction://hlinkshowjump?jump=nextslide">
              <a:snd r:embed="rId4" name="voltage.wav"/>
            </a:hlinkClick>
          </p:cNvPr>
          <p:cNvSpPr/>
          <p:nvPr/>
        </p:nvSpPr>
        <p:spPr>
          <a:xfrm>
            <a:off x="7039888" y="1750139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Xylo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220899" y="5131536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Kamel</a:t>
            </a:r>
          </a:p>
        </p:txBody>
      </p:sp>
      <p:sp>
        <p:nvSpPr>
          <p:cNvPr id="95" name="Rectangle 94"/>
          <p:cNvSpPr/>
          <p:nvPr/>
        </p:nvSpPr>
        <p:spPr>
          <a:xfrm>
            <a:off x="7030009" y="5142270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Turquoise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834261" y="3419166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Sacha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022924" y="3435473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Will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8832059" y="16755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Turquoise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8829366" y="1730925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Iris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387160" y="1723550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Iris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213843" y="3428547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Nizo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573058" y="3435473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Sacha </a:t>
            </a:r>
          </a:p>
        </p:txBody>
      </p:sp>
    </p:spTree>
    <p:extLst>
      <p:ext uri="{BB962C8B-B14F-4D97-AF65-F5344CB8AC3E}">
        <p14:creationId xmlns:p14="http://schemas.microsoft.com/office/powerpoint/2010/main" val="46729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87" grpId="0" animBg="1"/>
      <p:bldP spid="94" grpId="0" animBg="1"/>
      <p:bldP spid="95" grpId="0" animBg="1"/>
      <p:bldP spid="96" grpId="0" animBg="1"/>
      <p:bldP spid="98" grpId="0" animBg="1"/>
      <p:bldP spid="100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0096FF"/>
            </a:gs>
            <a:gs pos="70000">
              <a:srgbClr val="FFFF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5A52AA-953A-E7A4-0EBD-5B0F3D22BA2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28299" y="72636"/>
            <a:ext cx="9007200" cy="677408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82985" y="29494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Will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92120" y="29494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Kamel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220925" y="19663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Nizo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220899" y="5131536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Kamel</a:t>
            </a:r>
          </a:p>
        </p:txBody>
      </p:sp>
      <p:sp>
        <p:nvSpPr>
          <p:cNvPr id="95" name="Rectangle 94"/>
          <p:cNvSpPr/>
          <p:nvPr/>
        </p:nvSpPr>
        <p:spPr>
          <a:xfrm>
            <a:off x="7030009" y="5142270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Turquoise</a:t>
            </a:r>
          </a:p>
        </p:txBody>
      </p:sp>
      <p:sp>
        <p:nvSpPr>
          <p:cNvPr id="96" name="Rectangle 95">
            <a:hlinkClick r:id="" action="ppaction://hlinkshowjump?jump=nextslide">
              <a:snd r:embed="rId4" name="voltage.wav"/>
            </a:hlinkClick>
          </p:cNvPr>
          <p:cNvSpPr/>
          <p:nvPr/>
        </p:nvSpPr>
        <p:spPr>
          <a:xfrm>
            <a:off x="8834261" y="3419166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Sacha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022924" y="3435473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Will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8832059" y="16755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Turquoise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8829366" y="1730925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Iris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387160" y="1723550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Iris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213843" y="3428547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Nizo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573058" y="3435473"/>
            <a:ext cx="1809135" cy="1691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Sacha </a:t>
            </a:r>
          </a:p>
        </p:txBody>
      </p:sp>
    </p:spTree>
    <p:extLst>
      <p:ext uri="{BB962C8B-B14F-4D97-AF65-F5344CB8AC3E}">
        <p14:creationId xmlns:p14="http://schemas.microsoft.com/office/powerpoint/2010/main" val="58831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87" grpId="0" animBg="1"/>
      <p:bldP spid="94" grpId="0" animBg="1"/>
      <p:bldP spid="95" grpId="0" animBg="1"/>
      <p:bldP spid="98" grpId="0" animBg="1"/>
      <p:bldP spid="100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0096FF"/>
            </a:gs>
            <a:gs pos="70000">
              <a:srgbClr val="FFFF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AB6CA84-5D38-850A-8DD8-A7A49DC4E82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56432" y="58568"/>
            <a:ext cx="9007200" cy="6774085"/>
          </a:xfrm>
          <a:prstGeom prst="rect">
            <a:avLst/>
          </a:prstGeom>
        </p:spPr>
      </p:pic>
      <p:sp>
        <p:nvSpPr>
          <p:cNvPr id="29" name="Rectangle 28">
            <a:hlinkClick r:id="" action="ppaction://hlinkshowjump?jump=nextslide">
              <a:snd r:embed="rId4" name="voltage.wav"/>
            </a:hlinkClick>
          </p:cNvPr>
          <p:cNvSpPr/>
          <p:nvPr/>
        </p:nvSpPr>
        <p:spPr>
          <a:xfrm>
            <a:off x="1597052" y="29494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Will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06187" y="29494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Kamel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234992" y="19663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Nizo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234966" y="5131536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Kamel</a:t>
            </a:r>
          </a:p>
        </p:txBody>
      </p:sp>
      <p:sp>
        <p:nvSpPr>
          <p:cNvPr id="95" name="Rectangle 94"/>
          <p:cNvSpPr/>
          <p:nvPr/>
        </p:nvSpPr>
        <p:spPr>
          <a:xfrm>
            <a:off x="7044076" y="5142270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Turquoise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036991" y="3435473"/>
            <a:ext cx="1809135" cy="1691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Will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8846126" y="16755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Turquoise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8843433" y="1730925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Iris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401227" y="1723550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Iris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227910" y="3428547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Nizo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30" grpId="0" animBg="1"/>
      <p:bldP spid="87" grpId="0" animBg="1"/>
      <p:bldP spid="94" grpId="0" animBg="1"/>
      <p:bldP spid="95" grpId="0" animBg="1"/>
      <p:bldP spid="98" grpId="0" animBg="1"/>
      <p:bldP spid="100" grpId="0" animBg="1"/>
      <p:bldP spid="102" grpId="0" animBg="1"/>
      <p:bldP spid="103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0096FF"/>
            </a:gs>
            <a:gs pos="70000">
              <a:srgbClr val="FFFF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47FEB32-6475-073E-B768-79BE3D6739A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56431" y="44499"/>
            <a:ext cx="9007200" cy="67752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392120" y="29494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Kamel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220925" y="19663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Nizo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220899" y="5131536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Kame</a:t>
            </a:r>
            <a:r>
              <a:rPr lang="fr-FR" sz="2400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l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030009" y="5142270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Turquoise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8832059" y="16755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Turquoise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8829366" y="1730925"/>
            <a:ext cx="1809135" cy="1691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Iris</a:t>
            </a:r>
          </a:p>
        </p:txBody>
      </p:sp>
      <p:sp>
        <p:nvSpPr>
          <p:cNvPr id="103" name="Rectangle 102">
            <a:hlinkClick r:id="" action="ppaction://hlinkshowjump?jump=nextslide">
              <a:snd r:embed="rId4" name="voltage.wav"/>
            </a:hlinkClick>
          </p:cNvPr>
          <p:cNvSpPr/>
          <p:nvPr/>
        </p:nvSpPr>
        <p:spPr>
          <a:xfrm>
            <a:off x="3387160" y="1723550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Iris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213843" y="3428547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Nizo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0" grpId="0" animBg="1"/>
      <p:bldP spid="87" grpId="0" animBg="1"/>
      <p:bldP spid="94" grpId="0" animBg="1"/>
      <p:bldP spid="95" grpId="0" animBg="1"/>
      <p:bldP spid="100" grpId="0" animBg="1"/>
      <p:bldP spid="102" grpId="0" animBg="1"/>
      <p:bldP spid="1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0096FF"/>
            </a:gs>
            <a:gs pos="70000">
              <a:srgbClr val="FFFF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B79AB9A-369C-C568-2998-7CE16A7EAB3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28297" y="44500"/>
            <a:ext cx="9007200" cy="6774085"/>
          </a:xfrm>
          <a:prstGeom prst="rect">
            <a:avLst/>
          </a:prstGeom>
        </p:spPr>
      </p:pic>
      <p:sp>
        <p:nvSpPr>
          <p:cNvPr id="30" name="Rectangle 29">
            <a:hlinkClick r:id="" action="ppaction://hlinkshowjump?jump=nextslide">
              <a:snd r:embed="rId4" name="voltage.wav"/>
            </a:hlinkClick>
          </p:cNvPr>
          <p:cNvSpPr/>
          <p:nvPr/>
        </p:nvSpPr>
        <p:spPr>
          <a:xfrm>
            <a:off x="3392120" y="29494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Kamel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220925" y="19663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Nizo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220899" y="5131536"/>
            <a:ext cx="1809135" cy="1691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Kamel</a:t>
            </a:r>
          </a:p>
        </p:txBody>
      </p:sp>
      <p:sp>
        <p:nvSpPr>
          <p:cNvPr id="95" name="Rectangle 94"/>
          <p:cNvSpPr/>
          <p:nvPr/>
        </p:nvSpPr>
        <p:spPr>
          <a:xfrm>
            <a:off x="7030009" y="5142270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Turquoise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8832059" y="16755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Turquoise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213843" y="3428547"/>
            <a:ext cx="1809135" cy="1691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Nizo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78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87" grpId="0" animBg="1"/>
      <p:bldP spid="95" grpId="0" animBg="1"/>
      <p:bldP spid="100" grpId="0" animBg="1"/>
      <p:bldP spid="10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124</Words>
  <Application>Microsoft Macintosh PowerPoint</Application>
  <PresentationFormat>Grand écran</PresentationFormat>
  <Paragraphs>113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INS HEA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VANBRUGGHE</dc:creator>
  <cp:lastModifiedBy>Jennifer Carmichael</cp:lastModifiedBy>
  <cp:revision>30</cp:revision>
  <dcterms:created xsi:type="dcterms:W3CDTF">2023-01-20T12:50:45Z</dcterms:created>
  <dcterms:modified xsi:type="dcterms:W3CDTF">2024-10-01T14:31:55Z</dcterms:modified>
</cp:coreProperties>
</file>