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9" r:id="rId32"/>
    <p:sldId id="287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69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677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99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79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46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10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499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15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47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67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80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59146-FE14-4EFB-8D2B-C1B21A438178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2082-DB59-454B-BBFF-0B4D520A4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54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3456244" y="487483"/>
            <a:ext cx="5932633" cy="5498538"/>
            <a:chOff x="3437391" y="591178"/>
            <a:chExt cx="5932633" cy="549853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7391" y="591178"/>
              <a:ext cx="5932633" cy="5498538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>
              <a:off x="5033913" y="6089716"/>
              <a:ext cx="154599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646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354335" y="418801"/>
            <a:ext cx="584166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oui</a:t>
            </a:r>
            <a:endParaRPr lang="fr-FR" sz="3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88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3714161" y="499620"/>
            <a:ext cx="5587587" cy="5373279"/>
            <a:chOff x="3910630" y="642223"/>
            <a:chExt cx="5127167" cy="501386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10630" y="642223"/>
              <a:ext cx="5127167" cy="5013860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>
              <a:off x="5354425" y="5656083"/>
              <a:ext cx="131032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95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10604" b="7902"/>
          <a:stretch/>
        </p:blipFill>
        <p:spPr>
          <a:xfrm>
            <a:off x="2799760" y="0"/>
            <a:ext cx="7060677" cy="68579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70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4159034" y="568810"/>
            <a:ext cx="4824710" cy="5594299"/>
            <a:chOff x="4159034" y="568810"/>
            <a:chExt cx="4824710" cy="559429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59034" y="568810"/>
              <a:ext cx="4824710" cy="5594299"/>
            </a:xfrm>
            <a:prstGeom prst="rect">
              <a:avLst/>
            </a:prstGeom>
          </p:spPr>
        </p:pic>
        <p:cxnSp>
          <p:nvCxnSpPr>
            <p:cNvPr id="13" name="Connecteur droit 12"/>
            <p:cNvCxnSpPr/>
            <p:nvPr/>
          </p:nvCxnSpPr>
          <p:spPr>
            <a:xfrm>
              <a:off x="5117927" y="6163109"/>
              <a:ext cx="15562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06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71" y="0"/>
            <a:ext cx="7230654" cy="685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48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29" y="0"/>
            <a:ext cx="4444938" cy="660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9742" r="7869"/>
          <a:stretch/>
        </p:blipFill>
        <p:spPr>
          <a:xfrm>
            <a:off x="2914511" y="94268"/>
            <a:ext cx="6721311" cy="66694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9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80339">
            <a:off x="4386886" y="757279"/>
            <a:ext cx="3886424" cy="55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829" y="0"/>
            <a:ext cx="7115608" cy="685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53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4120925" y="954361"/>
            <a:ext cx="3658158" cy="4982505"/>
            <a:chOff x="4120925" y="954361"/>
            <a:chExt cx="3658158" cy="498250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80215">
              <a:off x="4120925" y="954361"/>
              <a:ext cx="3658158" cy="4949276"/>
            </a:xfrm>
            <a:prstGeom prst="rect">
              <a:avLst/>
            </a:prstGeom>
          </p:spPr>
        </p:pic>
        <p:cxnSp>
          <p:nvCxnSpPr>
            <p:cNvPr id="6" name="Connecteur droit 5"/>
            <p:cNvCxnSpPr/>
            <p:nvPr/>
          </p:nvCxnSpPr>
          <p:spPr>
            <a:xfrm flipV="1">
              <a:off x="6060607" y="5571241"/>
              <a:ext cx="1320581" cy="3656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276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66" y="-211880"/>
            <a:ext cx="3215751" cy="504783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000082" y="2080153"/>
            <a:ext cx="147829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 smtClean="0"/>
              <a:t>3</a:t>
            </a:r>
            <a:endParaRPr lang="fr-FR" sz="199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10" y="414780"/>
            <a:ext cx="3327028" cy="56134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2080153"/>
            <a:ext cx="2481253" cy="46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4997"/>
          <a:stretch/>
        </p:blipFill>
        <p:spPr>
          <a:xfrm>
            <a:off x="2799761" y="0"/>
            <a:ext cx="7060676" cy="685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97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r="13570" b="7184"/>
          <a:stretch/>
        </p:blipFill>
        <p:spPr>
          <a:xfrm rot="20334546">
            <a:off x="4123896" y="867264"/>
            <a:ext cx="3662646" cy="46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60" y="565608"/>
            <a:ext cx="5782063" cy="6144107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V="1">
            <a:off x="7314299" y="3280528"/>
            <a:ext cx="236571" cy="199848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4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3456244" y="487483"/>
            <a:ext cx="5932633" cy="5498538"/>
            <a:chOff x="3437391" y="591178"/>
            <a:chExt cx="5932633" cy="549853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7391" y="591178"/>
              <a:ext cx="5932633" cy="5498538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>
              <a:off x="5033913" y="6089716"/>
              <a:ext cx="154599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26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40" y="546753"/>
            <a:ext cx="4857655" cy="58634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16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575" y="1121790"/>
            <a:ext cx="5397490" cy="48032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54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66" y="650450"/>
            <a:ext cx="6169842" cy="56089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95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2799761" y="1074166"/>
            <a:ext cx="6640278" cy="5663228"/>
            <a:chOff x="3616085" y="1074166"/>
            <a:chExt cx="5823953" cy="50224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9518">
              <a:off x="4081806" y="608445"/>
              <a:ext cx="4892511" cy="5823953"/>
            </a:xfrm>
            <a:prstGeom prst="ellipse">
              <a:avLst/>
            </a:prstGeom>
          </p:spPr>
        </p:pic>
        <p:sp>
          <p:nvSpPr>
            <p:cNvPr id="3" name="Ellipse 2"/>
            <p:cNvSpPr/>
            <p:nvPr/>
          </p:nvSpPr>
          <p:spPr>
            <a:xfrm>
              <a:off x="5054703" y="4427059"/>
              <a:ext cx="1339402" cy="13292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5756046" y="4767371"/>
              <a:ext cx="1339402" cy="13292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164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78" t="247" b="-1"/>
          <a:stretch/>
        </p:blipFill>
        <p:spPr>
          <a:xfrm rot="1169172">
            <a:off x="2772410" y="28134"/>
            <a:ext cx="7151198" cy="68211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21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80339">
            <a:off x="4386886" y="757279"/>
            <a:ext cx="3886424" cy="55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67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672">
            <a:off x="4194288" y="1457825"/>
            <a:ext cx="4554362" cy="41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61" y="19155"/>
            <a:ext cx="7060676" cy="6827907"/>
          </a:xfrm>
          <a:prstGeom prst="ellipse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94027" y="2017226"/>
            <a:ext cx="69696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>
                <a:solidFill>
                  <a:schemeClr val="bg1"/>
                </a:solidFill>
              </a:rPr>
              <a:t> </a:t>
            </a:r>
            <a:r>
              <a:rPr lang="fr-FR" sz="5400" dirty="0" smtClean="0">
                <a:solidFill>
                  <a:schemeClr val="bg1"/>
                </a:solidFill>
              </a:rPr>
              <a:t>Aller                 chercher</a:t>
            </a:r>
            <a:endParaRPr lang="fr-F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82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4159034" y="568810"/>
            <a:ext cx="4824710" cy="5594299"/>
            <a:chOff x="4159034" y="568810"/>
            <a:chExt cx="4824710" cy="559429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59034" y="568810"/>
              <a:ext cx="4824710" cy="5594299"/>
            </a:xfrm>
            <a:prstGeom prst="rect">
              <a:avLst/>
            </a:prstGeom>
          </p:spPr>
        </p:pic>
        <p:cxnSp>
          <p:nvCxnSpPr>
            <p:cNvPr id="13" name="Connecteur droit 12"/>
            <p:cNvCxnSpPr/>
            <p:nvPr/>
          </p:nvCxnSpPr>
          <p:spPr>
            <a:xfrm>
              <a:off x="5117927" y="6163109"/>
              <a:ext cx="15562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08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59" y="0"/>
            <a:ext cx="7060677" cy="685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325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722" y="18854"/>
            <a:ext cx="6862715" cy="6782587"/>
          </a:xfrm>
          <a:prstGeom prst="ellipse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03454" y="2497999"/>
            <a:ext cx="29347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/>
              <a:t>méchant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68011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836710" y="414778"/>
            <a:ext cx="6080287" cy="5674937"/>
            <a:chOff x="4110088" y="207389"/>
            <a:chExt cx="5524106" cy="530970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10088" y="207389"/>
              <a:ext cx="5524106" cy="5309702"/>
            </a:xfrm>
            <a:prstGeom prst="rect">
              <a:avLst/>
            </a:prstGeom>
          </p:spPr>
        </p:pic>
        <p:cxnSp>
          <p:nvCxnSpPr>
            <p:cNvPr id="4" name="Connecteur droit 3"/>
            <p:cNvCxnSpPr/>
            <p:nvPr/>
          </p:nvCxnSpPr>
          <p:spPr>
            <a:xfrm>
              <a:off x="5456049" y="5517091"/>
              <a:ext cx="131696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13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9" t="7912" r="66422" b="20417"/>
          <a:stretch/>
        </p:blipFill>
        <p:spPr>
          <a:xfrm>
            <a:off x="2971799" y="160257"/>
            <a:ext cx="6716597" cy="65500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27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3469064" y="923827"/>
            <a:ext cx="5731497" cy="4901938"/>
            <a:chOff x="3565623" y="1267061"/>
            <a:chExt cx="5031621" cy="428729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565623" y="1267061"/>
              <a:ext cx="5031621" cy="4287298"/>
            </a:xfrm>
            <a:prstGeom prst="rect">
              <a:avLst/>
            </a:prstGeom>
          </p:spPr>
        </p:pic>
        <p:cxnSp>
          <p:nvCxnSpPr>
            <p:cNvPr id="8" name="Connecteur droit 7"/>
            <p:cNvCxnSpPr/>
            <p:nvPr/>
          </p:nvCxnSpPr>
          <p:spPr>
            <a:xfrm>
              <a:off x="6881567" y="5554359"/>
              <a:ext cx="129077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11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-1175" r="14373" b="68752"/>
          <a:stretch/>
        </p:blipFill>
        <p:spPr>
          <a:xfrm>
            <a:off x="2856323" y="94269"/>
            <a:ext cx="6919274" cy="6763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74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2000112" y="0"/>
            <a:ext cx="8550111" cy="6858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99760" y="0"/>
            <a:ext cx="7060677" cy="685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 rot="20076626">
            <a:off x="3930977" y="565608"/>
            <a:ext cx="4336329" cy="5646656"/>
            <a:chOff x="4124055" y="392858"/>
            <a:chExt cx="4143251" cy="58194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124055" y="392858"/>
              <a:ext cx="4143251" cy="5800552"/>
            </a:xfrm>
            <a:prstGeom prst="rect">
              <a:avLst/>
            </a:prstGeom>
          </p:spPr>
        </p:pic>
        <p:cxnSp>
          <p:nvCxnSpPr>
            <p:cNvPr id="7" name="Connecteur droit 6"/>
            <p:cNvCxnSpPr/>
            <p:nvPr/>
          </p:nvCxnSpPr>
          <p:spPr>
            <a:xfrm flipV="1">
              <a:off x="6067891" y="6193410"/>
              <a:ext cx="1473552" cy="188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25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</Words>
  <Application>Microsoft Office PowerPoint</Application>
  <PresentationFormat>Grand écran</PresentationFormat>
  <Paragraphs>4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VANBRUGGHE</dc:creator>
  <cp:lastModifiedBy>Anne VANBRUGGHE</cp:lastModifiedBy>
  <cp:revision>12</cp:revision>
  <dcterms:created xsi:type="dcterms:W3CDTF">2024-09-24T05:40:13Z</dcterms:created>
  <dcterms:modified xsi:type="dcterms:W3CDTF">2024-09-24T06:57:39Z</dcterms:modified>
</cp:coreProperties>
</file>